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7" r:id="rId4"/>
  </p:sldMasterIdLst>
  <p:sldIdLst>
    <p:sldId id="256" r:id="rId5"/>
    <p:sldId id="258" r:id="rId6"/>
    <p:sldId id="260" r:id="rId7"/>
  </p:sldIdLst>
  <p:sldSz cx="6858000" cy="9906000" type="A4"/>
  <p:notesSz cx="6858000" cy="9144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879534C-ED0D-475A-A384-0804C9F8704C}" v="2" dt="2026-05-06T12:12:28.013"/>
  </p1510:revLst>
</p1510:revInfo>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Mittlere Formatvorlage 2 - Akz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7DF18680-E054-41AD-8BC1-D1AEF772440D}" styleName="Mittlere Formatvorlage 2 - Akz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93296810-A885-4BE3-A3E7-6D5BEEA58F35}" styleName="Mittlere Formatvorlage 2 - Akz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17292A2E-F333-43FB-9621-5CBBE7FDCDCB}" styleName="Helle Formatvorlage 2 - Akzent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showGuides="1">
      <p:cViewPr varScale="1">
        <p:scale>
          <a:sx n="60" d="100"/>
          <a:sy n="60" d="100"/>
        </p:scale>
        <p:origin x="2458" y="67"/>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customXml" Target="../customXml/item3.xml"/><Relationship Id="rId7" Type="http://schemas.openxmlformats.org/officeDocument/2006/relationships/slide" Target="slides/slide3.xml"/><Relationship Id="rId12" Type="http://schemas.microsoft.com/office/2015/10/relationships/revisionInfo" Target="revisionInfo.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tableStyles" Target="tableStyles.xml"/><Relationship Id="rId5" Type="http://schemas.openxmlformats.org/officeDocument/2006/relationships/slide" Target="slides/slide1.xml"/><Relationship Id="rId10"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hyperlink" Target="mailto:info@hoffmann-mineral.com" TargetMode="External"/><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Seite 1">
    <p:spTree>
      <p:nvGrpSpPr>
        <p:cNvPr id="1" name=""/>
        <p:cNvGrpSpPr/>
        <p:nvPr/>
      </p:nvGrpSpPr>
      <p:grpSpPr>
        <a:xfrm>
          <a:off x="0" y="0"/>
          <a:ext cx="0" cy="0"/>
          <a:chOff x="0" y="0"/>
          <a:chExt cx="0" cy="0"/>
        </a:xfrm>
      </p:grpSpPr>
      <p:pic>
        <p:nvPicPr>
          <p:cNvPr id="6" name="Picture 45"/>
          <p:cNvPicPr>
            <a:picLocks noChangeAspect="1" noChangeArrowheads="1"/>
          </p:cNvPicPr>
          <p:nvPr userDrawn="1"/>
        </p:nvPicPr>
        <p:blipFill>
          <a:blip r:embed="rId2" cstate="print">
            <a:extLst>
              <a:ext uri="{28A0092B-C50C-407E-A947-70E740481C1C}">
                <a14:useLocalDpi xmlns:a14="http://schemas.microsoft.com/office/drawing/2010/main" val="0"/>
              </a:ext>
            </a:extLst>
          </a:blip>
          <a:stretch>
            <a:fillRect/>
          </a:stretch>
        </p:blipFill>
        <p:spPr bwMode="auto">
          <a:xfrm>
            <a:off x="5589241" y="228705"/>
            <a:ext cx="1052513" cy="362761"/>
          </a:xfrm>
          <a:prstGeom prst="rect">
            <a:avLst/>
          </a:prstGeom>
          <a:noFill/>
          <a:extLst>
            <a:ext uri="{909E8E84-426E-40DD-AFC4-6F175D3DCCD1}">
              <a14:hiddenFill xmlns:a14="http://schemas.microsoft.com/office/drawing/2010/main">
                <a:solidFill>
                  <a:srgbClr val="FFFFFF"/>
                </a:solidFill>
              </a14:hiddenFill>
            </a:ext>
          </a:extLst>
        </p:spPr>
      </p:pic>
      <p:sp>
        <p:nvSpPr>
          <p:cNvPr id="3" name="Bildplatzhalter 2"/>
          <p:cNvSpPr>
            <a:spLocks noGrp="1"/>
          </p:cNvSpPr>
          <p:nvPr>
            <p:ph type="pic" sz="quarter" idx="10"/>
          </p:nvPr>
        </p:nvSpPr>
        <p:spPr>
          <a:xfrm>
            <a:off x="856800" y="748800"/>
            <a:ext cx="936000" cy="936000"/>
          </a:xfrm>
          <a:ln>
            <a:noFill/>
          </a:ln>
        </p:spPr>
        <p:txBody>
          <a:bodyPr/>
          <a:lstStyle/>
          <a:p>
            <a:r>
              <a:rPr lang="de-DE"/>
              <a:t>Bild durch Klicken auf Symbol hinzufügen</a:t>
            </a:r>
          </a:p>
        </p:txBody>
      </p:sp>
      <p:sp>
        <p:nvSpPr>
          <p:cNvPr id="2" name="Textplatzhalter 7">
            <a:extLst>
              <a:ext uri="{FF2B5EF4-FFF2-40B4-BE49-F238E27FC236}">
                <a16:creationId xmlns:a16="http://schemas.microsoft.com/office/drawing/2014/main" id="{82CA3986-AD28-446A-8848-DE6D3F4E1812}"/>
              </a:ext>
            </a:extLst>
          </p:cNvPr>
          <p:cNvSpPr>
            <a:spLocks noGrp="1"/>
          </p:cNvSpPr>
          <p:nvPr>
            <p:ph type="body" sz="quarter" idx="11" hasCustomPrompt="1"/>
          </p:nvPr>
        </p:nvSpPr>
        <p:spPr>
          <a:xfrm>
            <a:off x="2509200" y="828000"/>
            <a:ext cx="3589200" cy="378500"/>
          </a:xfrm>
          <a:ln>
            <a:noFill/>
          </a:ln>
        </p:spPr>
        <p:txBody>
          <a:bodyPr anchor="ctr"/>
          <a:lstStyle>
            <a:lvl1pPr>
              <a:defRPr sz="1800" b="1" cap="all" baseline="0">
                <a:solidFill>
                  <a:schemeClr val="accent2"/>
                </a:solidFill>
              </a:defRPr>
            </a:lvl1pPr>
            <a:lvl2pPr marL="257175" indent="0">
              <a:buNone/>
              <a:defRPr/>
            </a:lvl2pPr>
          </a:lstStyle>
          <a:p>
            <a:pPr lvl="0"/>
            <a:r>
              <a:rPr lang="de-DE"/>
              <a:t>Produkt</a:t>
            </a:r>
          </a:p>
        </p:txBody>
      </p:sp>
      <p:sp>
        <p:nvSpPr>
          <p:cNvPr id="5" name="Textfeld 4">
            <a:extLst>
              <a:ext uri="{FF2B5EF4-FFF2-40B4-BE49-F238E27FC236}">
                <a16:creationId xmlns:a16="http://schemas.microsoft.com/office/drawing/2014/main" id="{73D9DEEE-A6A2-C0B2-24AC-24BA45FC4F33}"/>
              </a:ext>
            </a:extLst>
          </p:cNvPr>
          <p:cNvSpPr txBox="1"/>
          <p:nvPr userDrawn="1"/>
        </p:nvSpPr>
        <p:spPr>
          <a:xfrm>
            <a:off x="2509200" y="1268188"/>
            <a:ext cx="1794600" cy="246221"/>
          </a:xfrm>
          <a:prstGeom prst="rect">
            <a:avLst/>
          </a:prstGeom>
          <a:noFill/>
        </p:spPr>
        <p:txBody>
          <a:bodyPr wrap="square" lIns="0" tIns="0" rIns="0" bIns="0" rtlCol="0" anchor="ctr">
            <a:spAutoFit/>
          </a:bodyPr>
          <a:lstStyle/>
          <a:p>
            <a:r>
              <a:rPr lang="de-DE" sz="1600"/>
              <a:t>Field</a:t>
            </a:r>
            <a:r>
              <a:rPr lang="de-DE" sz="1600" baseline="0"/>
              <a:t> </a:t>
            </a:r>
            <a:r>
              <a:rPr lang="de-DE" sz="1600" baseline="0" err="1"/>
              <a:t>of</a:t>
            </a:r>
            <a:r>
              <a:rPr lang="de-DE" sz="1600" baseline="0"/>
              <a:t> </a:t>
            </a:r>
            <a:r>
              <a:rPr lang="de-DE" sz="1600" baseline="0" err="1"/>
              <a:t>application</a:t>
            </a:r>
            <a:r>
              <a:rPr lang="de-DE" sz="1600" baseline="0"/>
              <a:t>:</a:t>
            </a:r>
            <a:endParaRPr lang="de-DE" sz="1600"/>
          </a:p>
        </p:txBody>
      </p:sp>
      <p:sp>
        <p:nvSpPr>
          <p:cNvPr id="7" name="Textplatzhalter 13">
            <a:extLst>
              <a:ext uri="{FF2B5EF4-FFF2-40B4-BE49-F238E27FC236}">
                <a16:creationId xmlns:a16="http://schemas.microsoft.com/office/drawing/2014/main" id="{CBE01922-BE63-2E56-D31D-3034EA85114F}"/>
              </a:ext>
            </a:extLst>
          </p:cNvPr>
          <p:cNvSpPr>
            <a:spLocks noGrp="1"/>
          </p:cNvSpPr>
          <p:nvPr>
            <p:ph type="body" sz="quarter" idx="13" hasCustomPrompt="1"/>
          </p:nvPr>
        </p:nvSpPr>
        <p:spPr>
          <a:xfrm>
            <a:off x="4328725" y="1263600"/>
            <a:ext cx="1794600" cy="246814"/>
          </a:xfrm>
        </p:spPr>
        <p:txBody>
          <a:bodyPr tIns="0" bIns="0" anchor="ctr"/>
          <a:lstStyle>
            <a:lvl1pPr>
              <a:defRPr sz="1600" baseline="0"/>
            </a:lvl1pPr>
          </a:lstStyle>
          <a:p>
            <a:pPr lvl="0"/>
            <a:r>
              <a:rPr lang="de-DE"/>
              <a:t>„Text“</a:t>
            </a:r>
          </a:p>
        </p:txBody>
      </p:sp>
    </p:spTree>
    <p:extLst>
      <p:ext uri="{BB962C8B-B14F-4D97-AF65-F5344CB8AC3E}">
        <p14:creationId xmlns:p14="http://schemas.microsoft.com/office/powerpoint/2010/main" val="1633185186"/>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Folgeseiten">
    <p:spTree>
      <p:nvGrpSpPr>
        <p:cNvPr id="1" name=""/>
        <p:cNvGrpSpPr/>
        <p:nvPr/>
      </p:nvGrpSpPr>
      <p:grpSpPr>
        <a:xfrm>
          <a:off x="0" y="0"/>
          <a:ext cx="0" cy="0"/>
          <a:chOff x="0" y="0"/>
          <a:chExt cx="0" cy="0"/>
        </a:xfrm>
      </p:grpSpPr>
      <p:sp>
        <p:nvSpPr>
          <p:cNvPr id="3" name="Bildplatzhalter 3"/>
          <p:cNvSpPr>
            <a:spLocks noGrp="1"/>
          </p:cNvSpPr>
          <p:nvPr>
            <p:ph type="pic" sz="quarter" idx="14"/>
          </p:nvPr>
        </p:nvSpPr>
        <p:spPr>
          <a:xfrm>
            <a:off x="5956467" y="160855"/>
            <a:ext cx="720000" cy="720000"/>
          </a:xfrm>
        </p:spPr>
        <p:txBody>
          <a:bodyPr/>
          <a:lstStyle/>
          <a:p>
            <a:r>
              <a:rPr lang="de-DE"/>
              <a:t>Bild durch Klicken auf Symbol hinzufügen</a:t>
            </a:r>
          </a:p>
        </p:txBody>
      </p:sp>
      <p:sp>
        <p:nvSpPr>
          <p:cNvPr id="4" name="Textplatzhalter 7"/>
          <p:cNvSpPr>
            <a:spLocks noGrp="1"/>
          </p:cNvSpPr>
          <p:nvPr>
            <p:ph type="body" sz="quarter" idx="11" hasCustomPrompt="1"/>
          </p:nvPr>
        </p:nvSpPr>
        <p:spPr>
          <a:xfrm>
            <a:off x="4761333" y="269089"/>
            <a:ext cx="1106067" cy="221867"/>
          </a:xfrm>
          <a:ln>
            <a:noFill/>
          </a:ln>
        </p:spPr>
        <p:txBody>
          <a:bodyPr anchor="ctr"/>
          <a:lstStyle>
            <a:lvl1pPr algn="r">
              <a:defRPr sz="1400" b="1" cap="all" baseline="0">
                <a:solidFill>
                  <a:schemeClr val="accent2"/>
                </a:solidFill>
              </a:defRPr>
            </a:lvl1pPr>
            <a:lvl2pPr marL="257175" indent="0">
              <a:buNone/>
              <a:defRPr/>
            </a:lvl2pPr>
          </a:lstStyle>
          <a:p>
            <a:pPr lvl="0"/>
            <a:r>
              <a:rPr lang="de-DE" err="1"/>
              <a:t>produkt</a:t>
            </a:r>
            <a:endParaRPr lang="de-DE"/>
          </a:p>
        </p:txBody>
      </p:sp>
      <p:sp>
        <p:nvSpPr>
          <p:cNvPr id="6" name="Textplatzhalter 13"/>
          <p:cNvSpPr>
            <a:spLocks noGrp="1"/>
          </p:cNvSpPr>
          <p:nvPr>
            <p:ph type="body" sz="quarter" idx="13" hasCustomPrompt="1"/>
          </p:nvPr>
        </p:nvSpPr>
        <p:spPr>
          <a:xfrm>
            <a:off x="3073401" y="520855"/>
            <a:ext cx="2794000" cy="283478"/>
          </a:xfrm>
        </p:spPr>
        <p:txBody>
          <a:bodyPr tIns="0" bIns="0" anchor="ctr"/>
          <a:lstStyle>
            <a:lvl1pPr algn="r">
              <a:defRPr sz="1400" baseline="0"/>
            </a:lvl1pPr>
          </a:lstStyle>
          <a:p>
            <a:pPr lvl="0"/>
            <a:r>
              <a:rPr lang="de-DE"/>
              <a:t>„Text“ </a:t>
            </a:r>
          </a:p>
        </p:txBody>
      </p:sp>
      <p:pic>
        <p:nvPicPr>
          <p:cNvPr id="7" name="Picture 45"/>
          <p:cNvPicPr>
            <a:picLocks noChangeAspect="1" noChangeArrowheads="1"/>
          </p:cNvPicPr>
          <p:nvPr userDrawn="1"/>
        </p:nvPicPr>
        <p:blipFill>
          <a:blip r:embed="rId2" cstate="print">
            <a:extLst>
              <a:ext uri="{28A0092B-C50C-407E-A947-70E740481C1C}">
                <a14:useLocalDpi xmlns:a14="http://schemas.microsoft.com/office/drawing/2010/main" val="0"/>
              </a:ext>
            </a:extLst>
          </a:blip>
          <a:stretch>
            <a:fillRect/>
          </a:stretch>
        </p:blipFill>
        <p:spPr bwMode="auto">
          <a:xfrm>
            <a:off x="5840865" y="9533105"/>
            <a:ext cx="835602" cy="28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64410321"/>
      </p:ext>
    </p:extLst>
  </p:cSld>
  <p:clrMapOvr>
    <a:masterClrMapping/>
  </p:clrMapOvr>
  <p:transition/>
  <p:extLst>
    <p:ext uri="{DCECCB84-F9BA-43D5-87BE-67443E8EF086}">
      <p15:sldGuideLst xmlns:p15="http://schemas.microsoft.com/office/powerpoint/2012/main">
        <p15:guide id="1" orient="horz" pos="3120" userDrawn="1">
          <p15:clr>
            <a:srgbClr val="FBAE40"/>
          </p15:clr>
        </p15:guide>
        <p15:guide id="2" pos="2160"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letzte Seite">
    <p:spTree>
      <p:nvGrpSpPr>
        <p:cNvPr id="1" name=""/>
        <p:cNvGrpSpPr/>
        <p:nvPr/>
      </p:nvGrpSpPr>
      <p:grpSpPr>
        <a:xfrm>
          <a:off x="0" y="0"/>
          <a:ext cx="0" cy="0"/>
          <a:chOff x="0" y="0"/>
          <a:chExt cx="0" cy="0"/>
        </a:xfrm>
      </p:grpSpPr>
      <p:sp>
        <p:nvSpPr>
          <p:cNvPr id="3" name="Bildplatzhalter 3"/>
          <p:cNvSpPr>
            <a:spLocks noGrp="1"/>
          </p:cNvSpPr>
          <p:nvPr>
            <p:ph type="pic" sz="quarter" idx="14"/>
          </p:nvPr>
        </p:nvSpPr>
        <p:spPr>
          <a:xfrm>
            <a:off x="5956467" y="160855"/>
            <a:ext cx="720000" cy="720000"/>
          </a:xfrm>
        </p:spPr>
        <p:txBody>
          <a:bodyPr/>
          <a:lstStyle/>
          <a:p>
            <a:r>
              <a:rPr lang="de-DE"/>
              <a:t>Bild durch Klicken auf Symbol hinzufügen</a:t>
            </a:r>
          </a:p>
        </p:txBody>
      </p:sp>
      <p:sp>
        <p:nvSpPr>
          <p:cNvPr id="4" name="Textplatzhalter 7"/>
          <p:cNvSpPr>
            <a:spLocks noGrp="1"/>
          </p:cNvSpPr>
          <p:nvPr>
            <p:ph type="body" sz="quarter" idx="11" hasCustomPrompt="1"/>
          </p:nvPr>
        </p:nvSpPr>
        <p:spPr>
          <a:xfrm>
            <a:off x="4761333" y="269089"/>
            <a:ext cx="1106067" cy="221867"/>
          </a:xfrm>
          <a:ln>
            <a:noFill/>
          </a:ln>
        </p:spPr>
        <p:txBody>
          <a:bodyPr anchor="ctr"/>
          <a:lstStyle>
            <a:lvl1pPr algn="r">
              <a:defRPr sz="1400" b="1" cap="all" baseline="0">
                <a:solidFill>
                  <a:schemeClr val="accent2"/>
                </a:solidFill>
              </a:defRPr>
            </a:lvl1pPr>
            <a:lvl2pPr marL="257175" indent="0">
              <a:buNone/>
              <a:defRPr/>
            </a:lvl2pPr>
          </a:lstStyle>
          <a:p>
            <a:pPr lvl="0"/>
            <a:r>
              <a:rPr lang="de-DE" err="1"/>
              <a:t>produkt</a:t>
            </a:r>
            <a:r>
              <a:rPr lang="de-DE"/>
              <a:t> </a:t>
            </a:r>
          </a:p>
        </p:txBody>
      </p:sp>
      <p:sp>
        <p:nvSpPr>
          <p:cNvPr id="6" name="Textplatzhalter 13"/>
          <p:cNvSpPr>
            <a:spLocks noGrp="1"/>
          </p:cNvSpPr>
          <p:nvPr>
            <p:ph type="body" sz="quarter" idx="13" hasCustomPrompt="1"/>
          </p:nvPr>
        </p:nvSpPr>
        <p:spPr>
          <a:xfrm>
            <a:off x="3073401" y="520855"/>
            <a:ext cx="2794000" cy="283478"/>
          </a:xfrm>
        </p:spPr>
        <p:txBody>
          <a:bodyPr tIns="0" bIns="0" anchor="ctr"/>
          <a:lstStyle>
            <a:lvl1pPr algn="r">
              <a:defRPr sz="1400" baseline="0"/>
            </a:lvl1pPr>
          </a:lstStyle>
          <a:p>
            <a:pPr lvl="0"/>
            <a:r>
              <a:rPr lang="de-DE"/>
              <a:t>„Text“ </a:t>
            </a:r>
          </a:p>
        </p:txBody>
      </p:sp>
      <p:pic>
        <p:nvPicPr>
          <p:cNvPr id="7" name="Picture 45"/>
          <p:cNvPicPr>
            <a:picLocks noChangeAspect="1" noChangeArrowheads="1"/>
          </p:cNvPicPr>
          <p:nvPr userDrawn="1"/>
        </p:nvPicPr>
        <p:blipFill>
          <a:blip r:embed="rId2" cstate="print">
            <a:extLst>
              <a:ext uri="{28A0092B-C50C-407E-A947-70E740481C1C}">
                <a14:useLocalDpi xmlns:a14="http://schemas.microsoft.com/office/drawing/2010/main" val="0"/>
              </a:ext>
            </a:extLst>
          </a:blip>
          <a:stretch>
            <a:fillRect/>
          </a:stretch>
        </p:blipFill>
        <p:spPr bwMode="auto">
          <a:xfrm>
            <a:off x="5840865" y="9533105"/>
            <a:ext cx="835602" cy="288000"/>
          </a:xfrm>
          <a:prstGeom prst="rect">
            <a:avLst/>
          </a:prstGeom>
          <a:noFill/>
          <a:extLst>
            <a:ext uri="{909E8E84-426E-40DD-AFC4-6F175D3DCCD1}">
              <a14:hiddenFill xmlns:a14="http://schemas.microsoft.com/office/drawing/2010/main">
                <a:solidFill>
                  <a:srgbClr val="FFFFFF"/>
                </a:solidFill>
              </a14:hiddenFill>
            </a:ext>
          </a:extLst>
        </p:spPr>
      </p:pic>
      <p:sp>
        <p:nvSpPr>
          <p:cNvPr id="2" name="Textfeld 1">
            <a:extLst>
              <a:ext uri="{FF2B5EF4-FFF2-40B4-BE49-F238E27FC236}">
                <a16:creationId xmlns:a16="http://schemas.microsoft.com/office/drawing/2014/main" id="{F24B056C-C425-FE8E-59E0-40B8A21339A4}"/>
              </a:ext>
            </a:extLst>
          </p:cNvPr>
          <p:cNvSpPr txBox="1"/>
          <p:nvPr userDrawn="1"/>
        </p:nvSpPr>
        <p:spPr>
          <a:xfrm>
            <a:off x="457200" y="8680180"/>
            <a:ext cx="6195600" cy="707886"/>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en-US" sz="800" kern="1200">
                <a:solidFill>
                  <a:schemeClr val="tx1"/>
                </a:solidFill>
                <a:effectLst/>
                <a:latin typeface="+mn-lt"/>
                <a:ea typeface="+mn-ea"/>
                <a:cs typeface="+mn-cs"/>
              </a:rPr>
              <a:t>Our applications engineering advice and the information contained in this memorandum are based on experience and are made to the best of our knowledge and belief, they must be regarded however as non-binding advice without guarantee. Working and employment conditions over which we have no control exclude any damage claim arising from the use of our data and recommendations. Furthermore we cannot assume any responsibility for patent infringements, which might result from the use of our information.</a:t>
            </a:r>
            <a:endParaRPr lang="de-DE" sz="800" kern="1200">
              <a:solidFill>
                <a:schemeClr val="tx1"/>
              </a:solidFill>
              <a:effectLst/>
              <a:latin typeface="+mn-lt"/>
              <a:ea typeface="+mn-ea"/>
              <a:cs typeface="+mn-cs"/>
            </a:endParaRPr>
          </a:p>
        </p:txBody>
      </p:sp>
      <p:sp>
        <p:nvSpPr>
          <p:cNvPr id="9" name="Textfeld 8">
            <a:extLst>
              <a:ext uri="{FF2B5EF4-FFF2-40B4-BE49-F238E27FC236}">
                <a16:creationId xmlns:a16="http://schemas.microsoft.com/office/drawing/2014/main" id="{64982136-3EE2-96BA-05E7-CAD2F14EA373}"/>
              </a:ext>
            </a:extLst>
          </p:cNvPr>
          <p:cNvSpPr txBox="1"/>
          <p:nvPr userDrawn="1"/>
        </p:nvSpPr>
        <p:spPr>
          <a:xfrm>
            <a:off x="2206395" y="9501550"/>
            <a:ext cx="2697210" cy="338554"/>
          </a:xfrm>
          <a:prstGeom prst="rect">
            <a:avLst/>
          </a:prstGeom>
          <a:noFill/>
        </p:spPr>
        <p:txBody>
          <a:bodyPr wrap="square" rtlCol="0">
            <a:spAutoFit/>
          </a:bodyPr>
          <a:lstStyle/>
          <a:p>
            <a:pPr defTabSz="1074738"/>
            <a:r>
              <a:rPr lang="de-DE" sz="800"/>
              <a:t>Münchener</a:t>
            </a:r>
            <a:r>
              <a:rPr lang="de-DE" sz="800" baseline="0"/>
              <a:t> Straße 75 	</a:t>
            </a:r>
            <a:r>
              <a:rPr lang="de-DE" sz="800" baseline="0">
                <a:sym typeface="Symbol" panose="05050102010706020507" pitchFamily="18" charset="2"/>
              </a:rPr>
              <a:t>   </a:t>
            </a:r>
            <a:r>
              <a:rPr lang="de-DE" sz="800" baseline="0">
                <a:latin typeface="Tahoma" panose="020B0604030504040204" pitchFamily="34" charset="0"/>
                <a:ea typeface="Tahoma" panose="020B0604030504040204" pitchFamily="34" charset="0"/>
                <a:cs typeface="Tahoma" panose="020B0604030504040204" pitchFamily="34" charset="0"/>
              </a:rPr>
              <a:t>DE-86633 Neuburg (Donau)</a:t>
            </a:r>
          </a:p>
          <a:p>
            <a:pPr defTabSz="538163"/>
            <a:r>
              <a:rPr lang="de-DE" sz="800" baseline="0">
                <a:latin typeface="Tahoma" panose="020B0604030504040204" pitchFamily="34" charset="0"/>
                <a:ea typeface="Tahoma" panose="020B0604030504040204" pitchFamily="34" charset="0"/>
                <a:cs typeface="Tahoma" panose="020B0604030504040204" pitchFamily="34" charset="0"/>
              </a:rPr>
              <a:t>Phone +49 8431 53-0 	</a:t>
            </a:r>
            <a:r>
              <a:rPr lang="de-DE" sz="800" baseline="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  </a:t>
            </a:r>
            <a:r>
              <a:rPr lang="de-DE" sz="800" baseline="0"/>
              <a:t> </a:t>
            </a:r>
            <a:r>
              <a:rPr lang="de-DE" sz="800" baseline="0">
                <a:hlinkClick r:id="rId3"/>
              </a:rPr>
              <a:t>info@hoffmann-mineral.com</a:t>
            </a:r>
            <a:r>
              <a:rPr lang="de-DE" sz="800" baseline="0"/>
              <a:t> </a:t>
            </a:r>
            <a:endParaRPr lang="de-DE" sz="800"/>
          </a:p>
        </p:txBody>
      </p:sp>
    </p:spTree>
    <p:extLst>
      <p:ext uri="{BB962C8B-B14F-4D97-AF65-F5344CB8AC3E}">
        <p14:creationId xmlns:p14="http://schemas.microsoft.com/office/powerpoint/2010/main" val="702157849"/>
      </p:ext>
    </p:extLst>
  </p:cSld>
  <p:clrMapOvr>
    <a:masterClrMapping/>
  </p:clrMapOvr>
  <p:transition/>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sp>
        <p:nvSpPr>
          <p:cNvPr id="1030" name="Line 51"/>
          <p:cNvSpPr>
            <a:spLocks/>
          </p:cNvSpPr>
          <p:nvPr/>
        </p:nvSpPr>
        <p:spPr bwMode="auto">
          <a:xfrm>
            <a:off x="432000" y="9465733"/>
            <a:ext cx="6231266" cy="104588"/>
          </a:xfrm>
          <a:custGeom>
            <a:avLst/>
            <a:gdLst>
              <a:gd name="T0" fmla="*/ 3690143 w 7380286"/>
              <a:gd name="T1" fmla="*/ 7380286 w 7380286"/>
              <a:gd name="T2" fmla="*/ 3690143 w 7380286"/>
              <a:gd name="T3" fmla="*/ 0 w 7380286"/>
              <a:gd name="T4" fmla="*/ 0 w 7380286"/>
              <a:gd name="T5" fmla="*/ 7380286 w 7380286"/>
              <a:gd name="T6" fmla="*/ 17694720 60000 65536"/>
              <a:gd name="T7" fmla="*/ 0 60000 65536"/>
              <a:gd name="T8" fmla="*/ 5898240 60000 65536"/>
              <a:gd name="T9" fmla="*/ 11796480 60000 65536"/>
              <a:gd name="T10" fmla="*/ 5898240 60000 65536"/>
              <a:gd name="T11" fmla="*/ 17694720 60000 65536"/>
              <a:gd name="T12" fmla="*/ 0 w 7380286"/>
              <a:gd name="T13" fmla="*/ 7380286 w 7380286"/>
            </a:gdLst>
            <a:ahLst/>
            <a:cxnLst>
              <a:cxn ang="T6">
                <a:pos x="T0" y="0"/>
              </a:cxn>
              <a:cxn ang="T7">
                <a:pos x="T1" y="0"/>
              </a:cxn>
              <a:cxn ang="T8">
                <a:pos x="T2" y="0"/>
              </a:cxn>
              <a:cxn ang="T9">
                <a:pos x="T3" y="0"/>
              </a:cxn>
              <a:cxn ang="T10">
                <a:pos x="T4" y="0"/>
              </a:cxn>
              <a:cxn ang="T11">
                <a:pos x="T5" y="0"/>
              </a:cxn>
            </a:cxnLst>
            <a:rect l="T12" t="0" r="T13" b="0"/>
            <a:pathLst>
              <a:path w="7380286">
                <a:moveTo>
                  <a:pt x="0" y="0"/>
                </a:moveTo>
                <a:lnTo>
                  <a:pt x="7380286" y="1"/>
                </a:lnTo>
              </a:path>
            </a:pathLst>
          </a:custGeom>
          <a:noFill/>
          <a:ln w="9528">
            <a:solidFill>
              <a:schemeClr val="accent2"/>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de-DE" sz="1013"/>
          </a:p>
        </p:txBody>
      </p:sp>
      <p:sp>
        <p:nvSpPr>
          <p:cNvPr id="1035" name="Rectangle 63"/>
          <p:cNvSpPr txBox="1">
            <a:spLocks noGrp="1"/>
          </p:cNvSpPr>
          <p:nvPr>
            <p:ph type="body" idx="1"/>
          </p:nvPr>
        </p:nvSpPr>
        <p:spPr bwMode="auto">
          <a:xfrm>
            <a:off x="432000" y="722239"/>
            <a:ext cx="6111240" cy="81735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45720" rIns="0" bIns="45720" numCol="1" anchor="t" anchorCtr="0" compatLnSpc="1">
            <a:prstTxWarp prst="textNoShape">
              <a:avLst/>
            </a:prstTxWarp>
          </a:bodyPr>
          <a:lstStyle/>
          <a:p>
            <a:pPr lvl="0"/>
            <a:r>
              <a:rPr lang="de-DE" altLang="de-DE"/>
              <a:t>Click to edit the formatting of the template text</a:t>
            </a:r>
          </a:p>
          <a:p>
            <a:pPr lvl="1"/>
            <a:r>
              <a:rPr lang="de-DE" altLang="de-DE"/>
              <a:t>Second level</a:t>
            </a:r>
          </a:p>
          <a:p>
            <a:pPr lvl="2"/>
            <a:r>
              <a:rPr lang="de-DE" altLang="de-DE"/>
              <a:t>Third level</a:t>
            </a:r>
          </a:p>
          <a:p>
            <a:pPr lvl="3"/>
            <a:r>
              <a:rPr lang="de-DE" altLang="de-DE"/>
              <a:t>Fourth level</a:t>
            </a:r>
          </a:p>
          <a:p>
            <a:pPr lvl="4"/>
            <a:r>
              <a:rPr lang="de-DE" altLang="de-DE"/>
              <a:t>Fifth level</a:t>
            </a:r>
          </a:p>
        </p:txBody>
      </p:sp>
      <p:sp>
        <p:nvSpPr>
          <p:cNvPr id="21" name="Rectangle 47"/>
          <p:cNvSpPr>
            <a:spLocks noChangeArrowheads="1"/>
          </p:cNvSpPr>
          <p:nvPr userDrawn="1"/>
        </p:nvSpPr>
        <p:spPr bwMode="auto">
          <a:xfrm>
            <a:off x="432000" y="9609271"/>
            <a:ext cx="2616000" cy="1252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fontAlgn="base">
              <a:spcBef>
                <a:spcPct val="0"/>
              </a:spcBef>
              <a:spcAft>
                <a:spcPct val="0"/>
              </a:spcAft>
              <a:defRPr>
                <a:solidFill>
                  <a:schemeClr val="tx1"/>
                </a:solidFill>
                <a:latin typeface="Arial" charset="0"/>
              </a:defRPr>
            </a:lvl6pPr>
            <a:lvl7pPr marL="2971800" indent="-228600" fontAlgn="base">
              <a:spcBef>
                <a:spcPct val="0"/>
              </a:spcBef>
              <a:spcAft>
                <a:spcPct val="0"/>
              </a:spcAft>
              <a:defRPr>
                <a:solidFill>
                  <a:schemeClr val="tx1"/>
                </a:solidFill>
                <a:latin typeface="Arial" charset="0"/>
              </a:defRPr>
            </a:lvl7pPr>
            <a:lvl8pPr marL="3429000" indent="-228600" fontAlgn="base">
              <a:spcBef>
                <a:spcPct val="0"/>
              </a:spcBef>
              <a:spcAft>
                <a:spcPct val="0"/>
              </a:spcAft>
              <a:defRPr>
                <a:solidFill>
                  <a:schemeClr val="tx1"/>
                </a:solidFill>
                <a:latin typeface="Arial" charset="0"/>
              </a:defRPr>
            </a:lvl8pPr>
            <a:lvl9pPr marL="3886200" indent="-228600" fontAlgn="base">
              <a:spcBef>
                <a:spcPct val="0"/>
              </a:spcBef>
              <a:spcAft>
                <a:spcPct val="0"/>
              </a:spcAft>
              <a:defRPr>
                <a:solidFill>
                  <a:schemeClr val="tx1"/>
                </a:solidFill>
                <a:latin typeface="Arial" charset="0"/>
              </a:defRPr>
            </a:lvl9pPr>
          </a:lstStyle>
          <a:p>
            <a:pPr hangingPunct="0"/>
            <a:r>
              <a:rPr lang="de-DE" altLang="de-DE" sz="800" dirty="0">
                <a:solidFill>
                  <a:schemeClr val="tx1"/>
                </a:solidFill>
              </a:rPr>
              <a:t>VM-1/08.2026 </a:t>
            </a:r>
            <a:r>
              <a:rPr lang="de-DE" altLang="de-DE" sz="800" dirty="0">
                <a:solidFill>
                  <a:schemeClr val="tx1"/>
                </a:solidFill>
                <a:latin typeface="Tahoma" panose="020B0604030504040204" pitchFamily="34" charset="0"/>
                <a:ea typeface="Tahoma" panose="020B0604030504040204" pitchFamily="34" charset="0"/>
                <a:cs typeface="Tahoma" panose="020B0604030504040204" pitchFamily="34" charset="0"/>
              </a:rPr>
              <a:t>  || </a:t>
            </a:r>
            <a:r>
              <a:rPr lang="de-DE" altLang="de-DE" sz="800" dirty="0">
                <a:solidFill>
                  <a:schemeClr val="tx1"/>
                </a:solidFill>
                <a:latin typeface="+mj-lt"/>
                <a:ea typeface="Tahoma" panose="020B0604030504040204" pitchFamily="34" charset="0"/>
                <a:cs typeface="Tahoma" panose="020B0604030504040204" pitchFamily="34" charset="0"/>
              </a:rPr>
              <a:t>  </a:t>
            </a:r>
            <a:r>
              <a:rPr lang="de-DE" altLang="de-DE" sz="800" dirty="0" err="1">
                <a:solidFill>
                  <a:schemeClr val="tx1"/>
                </a:solidFill>
                <a:latin typeface="+mj-lt"/>
                <a:ea typeface="Tahoma" panose="020B0604030504040204" pitchFamily="34" charset="0"/>
                <a:cs typeface="Tahoma" panose="020B0604030504040204" pitchFamily="34" charset="0"/>
              </a:rPr>
              <a:t>page</a:t>
            </a:r>
            <a:r>
              <a:rPr lang="de-DE" altLang="de-DE" sz="800" dirty="0">
                <a:solidFill>
                  <a:schemeClr val="tx1"/>
                </a:solidFill>
                <a:latin typeface="+mj-lt"/>
                <a:ea typeface="Tahoma" panose="020B0604030504040204" pitchFamily="34" charset="0"/>
                <a:cs typeface="Tahoma" panose="020B0604030504040204" pitchFamily="34" charset="0"/>
              </a:rPr>
              <a:t> </a:t>
            </a:r>
            <a:fld id="{EA629324-D49F-4DF7-89B1-4027DB2B791B}" type="slidenum">
              <a:rPr lang="de-DE" altLang="de-DE" sz="800" smtClean="0">
                <a:solidFill>
                  <a:schemeClr val="tx1"/>
                </a:solidFill>
                <a:latin typeface="+mj-lt"/>
                <a:ea typeface="Tahoma" panose="020B0604030504040204" pitchFamily="34" charset="0"/>
                <a:cs typeface="Tahoma" panose="020B0604030504040204" pitchFamily="34" charset="0"/>
              </a:rPr>
              <a:t>‹Nr.›</a:t>
            </a:fld>
            <a:endParaRPr lang="de-DE" altLang="de-DE" sz="800" dirty="0">
              <a:solidFill>
                <a:schemeClr val="tx1"/>
              </a:solidFill>
              <a:latin typeface="+mj-lt"/>
            </a:endParaRPr>
          </a:p>
        </p:txBody>
      </p:sp>
      <p:sp>
        <p:nvSpPr>
          <p:cNvPr id="5" name="Textfeld 4"/>
          <p:cNvSpPr txBox="1"/>
          <p:nvPr userDrawn="1"/>
        </p:nvSpPr>
        <p:spPr>
          <a:xfrm>
            <a:off x="432000" y="248502"/>
            <a:ext cx="3924300" cy="323165"/>
          </a:xfrm>
          <a:prstGeom prst="rect">
            <a:avLst/>
          </a:prstGeom>
          <a:noFill/>
        </p:spPr>
        <p:txBody>
          <a:bodyPr wrap="square" lIns="0" bIns="0" rtlCol="0">
            <a:spAutoFit/>
          </a:bodyPr>
          <a:lstStyle/>
          <a:p>
            <a:r>
              <a:rPr lang="de-DE" cap="small">
                <a:latin typeface="Arial" panose="020B0604020202020204" pitchFamily="34" charset="0"/>
                <a:ea typeface="Times New Roman" panose="02020603050405020304" pitchFamily="18" charset="0"/>
                <a:cs typeface="Times New Roman" panose="02020603050405020304" pitchFamily="18" charset="0"/>
              </a:rPr>
              <a:t>Technical Data Sheet </a:t>
            </a:r>
          </a:p>
        </p:txBody>
      </p:sp>
    </p:spTree>
    <p:extLst>
      <p:ext uri="{BB962C8B-B14F-4D97-AF65-F5344CB8AC3E}">
        <p14:creationId xmlns:p14="http://schemas.microsoft.com/office/powerpoint/2010/main" val="3623424960"/>
      </p:ext>
    </p:extLst>
  </p:cSld>
  <p:clrMap bg1="lt1" tx1="dk1" bg2="lt2" tx2="dk2" accent1="accent1" accent2="accent2" accent3="accent3" accent4="accent4" accent5="accent5" accent6="accent6" hlink="hlink" folHlink="folHlink"/>
  <p:sldLayoutIdLst>
    <p:sldLayoutId id="2147483688" r:id="rId1"/>
    <p:sldLayoutId id="2147483689" r:id="rId2"/>
    <p:sldLayoutId id="2147483700" r:id="rId3"/>
  </p:sldLayoutIdLst>
  <p:transition/>
  <p:txStyles>
    <p:titleStyle>
      <a:lvl1pPr algn="l" rtl="0" eaLnBrk="1" fontAlgn="base" hangingPunct="1">
        <a:lnSpc>
          <a:spcPts val="1969"/>
        </a:lnSpc>
        <a:spcBef>
          <a:spcPct val="0"/>
        </a:spcBef>
        <a:spcAft>
          <a:spcPct val="0"/>
        </a:spcAft>
        <a:defRPr lang="de-DE" sz="1350" b="1">
          <a:solidFill>
            <a:schemeClr val="tx2"/>
          </a:solidFill>
          <a:latin typeface="Arial"/>
        </a:defRPr>
      </a:lvl1pPr>
      <a:lvl2pPr algn="l" rtl="0" eaLnBrk="1" fontAlgn="base" hangingPunct="1">
        <a:lnSpc>
          <a:spcPts val="1969"/>
        </a:lnSpc>
        <a:spcBef>
          <a:spcPct val="0"/>
        </a:spcBef>
        <a:spcAft>
          <a:spcPct val="0"/>
        </a:spcAft>
        <a:defRPr sz="1800" b="1">
          <a:solidFill>
            <a:schemeClr val="tx2"/>
          </a:solidFill>
          <a:latin typeface="Arial" charset="0"/>
        </a:defRPr>
      </a:lvl2pPr>
      <a:lvl3pPr algn="l" rtl="0" eaLnBrk="1" fontAlgn="base" hangingPunct="1">
        <a:lnSpc>
          <a:spcPts val="1969"/>
        </a:lnSpc>
        <a:spcBef>
          <a:spcPct val="0"/>
        </a:spcBef>
        <a:spcAft>
          <a:spcPct val="0"/>
        </a:spcAft>
        <a:defRPr sz="1800" b="1">
          <a:solidFill>
            <a:schemeClr val="tx2"/>
          </a:solidFill>
          <a:latin typeface="Arial" charset="0"/>
        </a:defRPr>
      </a:lvl3pPr>
      <a:lvl4pPr algn="l" rtl="0" eaLnBrk="1" fontAlgn="base" hangingPunct="1">
        <a:lnSpc>
          <a:spcPts val="1969"/>
        </a:lnSpc>
        <a:spcBef>
          <a:spcPct val="0"/>
        </a:spcBef>
        <a:spcAft>
          <a:spcPct val="0"/>
        </a:spcAft>
        <a:defRPr sz="1800" b="1">
          <a:solidFill>
            <a:schemeClr val="tx2"/>
          </a:solidFill>
          <a:latin typeface="Arial" charset="0"/>
        </a:defRPr>
      </a:lvl4pPr>
      <a:lvl5pPr algn="l" rtl="0" eaLnBrk="1" fontAlgn="base" hangingPunct="1">
        <a:lnSpc>
          <a:spcPts val="1969"/>
        </a:lnSpc>
        <a:spcBef>
          <a:spcPct val="0"/>
        </a:spcBef>
        <a:spcAft>
          <a:spcPct val="0"/>
        </a:spcAft>
        <a:defRPr sz="1800" b="1">
          <a:solidFill>
            <a:schemeClr val="tx2"/>
          </a:solidFill>
          <a:latin typeface="Arial" charset="0"/>
        </a:defRPr>
      </a:lvl5pPr>
      <a:lvl6pPr marL="257175" algn="l" rtl="0" eaLnBrk="1" fontAlgn="base" hangingPunct="1">
        <a:lnSpc>
          <a:spcPts val="1969"/>
        </a:lnSpc>
        <a:spcBef>
          <a:spcPct val="0"/>
        </a:spcBef>
        <a:spcAft>
          <a:spcPct val="0"/>
        </a:spcAft>
        <a:defRPr sz="1800" b="1">
          <a:solidFill>
            <a:schemeClr val="tx2"/>
          </a:solidFill>
          <a:latin typeface="Arial" charset="0"/>
        </a:defRPr>
      </a:lvl6pPr>
      <a:lvl7pPr marL="514350" algn="l" rtl="0" eaLnBrk="1" fontAlgn="base" hangingPunct="1">
        <a:lnSpc>
          <a:spcPts val="1969"/>
        </a:lnSpc>
        <a:spcBef>
          <a:spcPct val="0"/>
        </a:spcBef>
        <a:spcAft>
          <a:spcPct val="0"/>
        </a:spcAft>
        <a:defRPr sz="1800" b="1">
          <a:solidFill>
            <a:schemeClr val="tx2"/>
          </a:solidFill>
          <a:latin typeface="Arial" charset="0"/>
        </a:defRPr>
      </a:lvl7pPr>
      <a:lvl8pPr marL="771525" algn="l" rtl="0" eaLnBrk="1" fontAlgn="base" hangingPunct="1">
        <a:lnSpc>
          <a:spcPts val="1969"/>
        </a:lnSpc>
        <a:spcBef>
          <a:spcPct val="0"/>
        </a:spcBef>
        <a:spcAft>
          <a:spcPct val="0"/>
        </a:spcAft>
        <a:defRPr sz="1800" b="1">
          <a:solidFill>
            <a:schemeClr val="tx2"/>
          </a:solidFill>
          <a:latin typeface="Arial" charset="0"/>
        </a:defRPr>
      </a:lvl8pPr>
      <a:lvl9pPr marL="1028700" algn="l" rtl="0" eaLnBrk="1" fontAlgn="base" hangingPunct="1">
        <a:lnSpc>
          <a:spcPts val="1969"/>
        </a:lnSpc>
        <a:spcBef>
          <a:spcPct val="0"/>
        </a:spcBef>
        <a:spcAft>
          <a:spcPct val="0"/>
        </a:spcAft>
        <a:defRPr sz="1800" b="1">
          <a:solidFill>
            <a:schemeClr val="tx2"/>
          </a:solidFill>
          <a:latin typeface="Arial" charset="0"/>
        </a:defRPr>
      </a:lvl9pPr>
    </p:titleStyle>
    <p:bodyStyle>
      <a:lvl1pPr marL="192881" indent="-192881" algn="l" rtl="0" eaLnBrk="1" fontAlgn="base" hangingPunct="1">
        <a:spcBef>
          <a:spcPts val="169"/>
        </a:spcBef>
        <a:spcAft>
          <a:spcPct val="0"/>
        </a:spcAft>
        <a:defRPr lang="de-DE" sz="900">
          <a:solidFill>
            <a:schemeClr val="tx1"/>
          </a:solidFill>
          <a:latin typeface="Arial"/>
        </a:defRPr>
      </a:lvl1pPr>
      <a:lvl2pPr marL="417910" lvl="1" indent="-160735" algn="l" rtl="0" eaLnBrk="1" fontAlgn="base" hangingPunct="1">
        <a:spcBef>
          <a:spcPts val="169"/>
        </a:spcBef>
        <a:spcAft>
          <a:spcPct val="0"/>
        </a:spcAft>
        <a:buSzPct val="100000"/>
        <a:buChar char="–"/>
        <a:defRPr lang="de-DE" sz="900">
          <a:solidFill>
            <a:schemeClr val="tx1"/>
          </a:solidFill>
          <a:latin typeface="Arial"/>
        </a:defRPr>
      </a:lvl2pPr>
      <a:lvl3pPr marL="642938" lvl="2" indent="-128588" algn="l" rtl="0" eaLnBrk="1" fontAlgn="base" hangingPunct="1">
        <a:spcBef>
          <a:spcPts val="169"/>
        </a:spcBef>
        <a:spcAft>
          <a:spcPct val="0"/>
        </a:spcAft>
        <a:buSzPct val="100000"/>
        <a:buChar char="•"/>
        <a:defRPr lang="de-DE" sz="900">
          <a:solidFill>
            <a:schemeClr val="tx1"/>
          </a:solidFill>
          <a:latin typeface="Arial"/>
        </a:defRPr>
      </a:lvl3pPr>
      <a:lvl4pPr marL="877789" lvl="3" indent="-128588" algn="l" rtl="0" eaLnBrk="1" fontAlgn="base" hangingPunct="1">
        <a:spcBef>
          <a:spcPts val="169"/>
        </a:spcBef>
        <a:spcAft>
          <a:spcPct val="0"/>
        </a:spcAft>
        <a:buSzPct val="100000"/>
        <a:buChar char="–"/>
        <a:defRPr lang="de-DE" sz="900">
          <a:solidFill>
            <a:schemeClr val="tx1"/>
          </a:solidFill>
          <a:latin typeface="Arial"/>
        </a:defRPr>
      </a:lvl4pPr>
      <a:lvl5pPr marL="1114425" lvl="4" indent="-128588" algn="l" rtl="0" eaLnBrk="1" fontAlgn="base" hangingPunct="1">
        <a:spcBef>
          <a:spcPts val="169"/>
        </a:spcBef>
        <a:spcAft>
          <a:spcPct val="0"/>
        </a:spcAft>
        <a:buSzPct val="100000"/>
        <a:buChar char="»"/>
        <a:defRPr lang="de-DE" sz="900">
          <a:solidFill>
            <a:schemeClr val="tx1"/>
          </a:solidFill>
          <a:latin typeface="Arial"/>
        </a:defRPr>
      </a:lvl5pPr>
      <a:lvl6pPr marL="1371600" indent="-128588" algn="l" rtl="0" eaLnBrk="1" fontAlgn="base" hangingPunct="1">
        <a:spcBef>
          <a:spcPts val="169"/>
        </a:spcBef>
        <a:spcAft>
          <a:spcPct val="0"/>
        </a:spcAft>
        <a:buSzPct val="100000"/>
        <a:buChar char="»"/>
        <a:defRPr lang="de-DE" sz="900">
          <a:solidFill>
            <a:srgbClr val="000000"/>
          </a:solidFill>
          <a:latin typeface="Arial"/>
        </a:defRPr>
      </a:lvl6pPr>
      <a:lvl7pPr marL="1628775" indent="-128588" algn="l" rtl="0" eaLnBrk="1" fontAlgn="base" hangingPunct="1">
        <a:spcBef>
          <a:spcPts val="169"/>
        </a:spcBef>
        <a:spcAft>
          <a:spcPct val="0"/>
        </a:spcAft>
        <a:buSzPct val="100000"/>
        <a:buChar char="»"/>
        <a:defRPr lang="de-DE" sz="900">
          <a:solidFill>
            <a:srgbClr val="000000"/>
          </a:solidFill>
          <a:latin typeface="Arial"/>
        </a:defRPr>
      </a:lvl7pPr>
      <a:lvl8pPr marL="1885950" indent="-128588" algn="l" rtl="0" eaLnBrk="1" fontAlgn="base" hangingPunct="1">
        <a:spcBef>
          <a:spcPts val="169"/>
        </a:spcBef>
        <a:spcAft>
          <a:spcPct val="0"/>
        </a:spcAft>
        <a:buSzPct val="100000"/>
        <a:buChar char="»"/>
        <a:defRPr lang="de-DE" sz="900">
          <a:solidFill>
            <a:srgbClr val="000000"/>
          </a:solidFill>
          <a:latin typeface="Arial"/>
        </a:defRPr>
      </a:lvl8pPr>
      <a:lvl9pPr marL="2143125" indent="-128588" algn="l" rtl="0" eaLnBrk="1" fontAlgn="base" hangingPunct="1">
        <a:spcBef>
          <a:spcPts val="169"/>
        </a:spcBef>
        <a:spcAft>
          <a:spcPct val="0"/>
        </a:spcAft>
        <a:buSzPct val="100000"/>
        <a:buChar char="»"/>
        <a:defRPr lang="de-DE" sz="900">
          <a:solidFill>
            <a:srgbClr val="000000"/>
          </a:solidFill>
          <a:latin typeface="Arial"/>
        </a:defRPr>
      </a:lvl9pPr>
    </p:bodyStyle>
    <p:otherStyle/>
  </p:txStyles>
  <p:extLst>
    <p:ext uri="{27BBF7A9-308A-43DC-89C8-2F10F3537804}">
      <p15:sldGuideLst xmlns:p15="http://schemas.microsoft.com/office/powerpoint/2012/main">
        <p15:guide id="1" orient="horz" pos="3120" userDrawn="1">
          <p15:clr>
            <a:srgbClr val="F26B43"/>
          </p15:clr>
        </p15:guide>
        <p15:guide id="2" pos="2160"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7" name="Tabelle 16"/>
          <p:cNvGraphicFramePr>
            <a:graphicFrameLocks noGrp="1"/>
          </p:cNvGraphicFramePr>
          <p:nvPr>
            <p:extLst>
              <p:ext uri="{D42A27DB-BD31-4B8C-83A1-F6EECF244321}">
                <p14:modId xmlns:p14="http://schemas.microsoft.com/office/powerpoint/2010/main" val="1679717380"/>
              </p:ext>
            </p:extLst>
          </p:nvPr>
        </p:nvGraphicFramePr>
        <p:xfrm>
          <a:off x="462100" y="7666469"/>
          <a:ext cx="6196908" cy="1054440"/>
        </p:xfrm>
        <a:graphic>
          <a:graphicData uri="http://schemas.openxmlformats.org/drawingml/2006/table">
            <a:tbl>
              <a:tblPr firstRow="1" bandRow="1">
                <a:tableStyleId>{17292A2E-F333-43FB-9621-5CBBE7FDCDCB}</a:tableStyleId>
              </a:tblPr>
              <a:tblGrid>
                <a:gridCol w="3003895">
                  <a:extLst>
                    <a:ext uri="{9D8B030D-6E8A-4147-A177-3AD203B41FA5}">
                      <a16:colId xmlns:a16="http://schemas.microsoft.com/office/drawing/2014/main" val="622196027"/>
                    </a:ext>
                  </a:extLst>
                </a:gridCol>
                <a:gridCol w="3193013">
                  <a:extLst>
                    <a:ext uri="{9D8B030D-6E8A-4147-A177-3AD203B41FA5}">
                      <a16:colId xmlns:a16="http://schemas.microsoft.com/office/drawing/2014/main" val="1740139364"/>
                    </a:ext>
                  </a:extLst>
                </a:gridCol>
              </a:tblGrid>
              <a:tr h="277200">
                <a:tc gridSpan="2">
                  <a:txBody>
                    <a:bodyPr/>
                    <a:lstStyle/>
                    <a:p>
                      <a:r>
                        <a:rPr lang="de-DE" sz="1200" dirty="0" err="1">
                          <a:solidFill>
                            <a:schemeClr val="tx1"/>
                          </a:solidFill>
                        </a:rPr>
                        <a:t>Packaging</a:t>
                      </a:r>
                      <a:r>
                        <a:rPr lang="de-DE" sz="1200" dirty="0">
                          <a:solidFill>
                            <a:schemeClr val="tx1"/>
                          </a:solidFill>
                        </a:rPr>
                        <a:t> Options</a:t>
                      </a:r>
                      <a:endParaRPr lang="de-DE" sz="1200" b="0" dirty="0">
                        <a:solidFill>
                          <a:schemeClr val="tx1"/>
                        </a:solidFill>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tcPr>
                </a:tc>
                <a:tc hMerge="1">
                  <a:txBody>
                    <a:bodyPr/>
                    <a:lstStyle/>
                    <a:p>
                      <a:pPr algn="ctr"/>
                      <a:endParaRPr lang="de-DE" sz="1200" b="0">
                        <a:solidFill>
                          <a:schemeClr val="tx1"/>
                        </a:solidFill>
                      </a:endParaRPr>
                    </a:p>
                  </a:txBody>
                  <a:tcPr anchor="ctr">
                    <a:lnL w="12700" cap="flat" cmpd="sng" algn="ctr">
                      <a:solidFill>
                        <a:schemeClr val="accent6"/>
                      </a:solidFill>
                      <a:prstDash val="solid"/>
                      <a:round/>
                      <a:headEnd type="none" w="med" len="med"/>
                      <a:tailEnd type="none" w="med" len="med"/>
                    </a:lnL>
                    <a:lnB w="12700" cap="flat" cmpd="sng" algn="ctr">
                      <a:solidFill>
                        <a:schemeClr val="accent6"/>
                      </a:solidFill>
                      <a:prstDash val="solid"/>
                      <a:round/>
                      <a:headEnd type="none" w="med" len="med"/>
                      <a:tailEnd type="none" w="med" len="med"/>
                    </a:lnB>
                  </a:tcPr>
                </a:tc>
                <a:extLst>
                  <a:ext uri="{0D108BD9-81ED-4DB2-BD59-A6C34878D82A}">
                    <a16:rowId xmlns:a16="http://schemas.microsoft.com/office/drawing/2014/main" val="3661238031"/>
                  </a:ext>
                </a:extLst>
              </a:tr>
              <a:tr h="147916">
                <a:tc>
                  <a:txBody>
                    <a:bodyPr/>
                    <a:lstStyle/>
                    <a:p>
                      <a:r>
                        <a:rPr lang="de-DE" sz="1100">
                          <a:solidFill>
                            <a:schemeClr val="tx1"/>
                          </a:solidFill>
                        </a:rPr>
                        <a:t>Paper bag</a:t>
                      </a:r>
                      <a:endParaRPr lang="de-DE" sz="1100" b="0">
                        <a:solidFill>
                          <a:schemeClr val="tx1"/>
                        </a:solidFill>
                      </a:endParaRPr>
                    </a:p>
                  </a:txBody>
                  <a:tcPr anchor="ctr">
                    <a:lnL w="12700" cap="flat" cmpd="sng" algn="ctr">
                      <a:noFill/>
                      <a:prstDash val="solid"/>
                      <a:round/>
                      <a:headEnd type="none" w="med" len="med"/>
                      <a:tailEnd type="none" w="med" len="med"/>
                    </a:lnL>
                    <a:lnR w="12700" cap="flat" cmpd="sng" algn="ctr">
                      <a:solidFill>
                        <a:schemeClr val="accent5"/>
                      </a:solidFill>
                      <a:prstDash val="solid"/>
                      <a:round/>
                      <a:headEnd type="none" w="med" len="med"/>
                      <a:tailEnd type="none" w="med" len="med"/>
                    </a:lnR>
                    <a:lnB w="12700" cap="flat" cmpd="sng" algn="ctr">
                      <a:solidFill>
                        <a:schemeClr val="accent5"/>
                      </a:solidFill>
                      <a:prstDash val="solid"/>
                      <a:round/>
                      <a:headEnd type="none" w="med" len="med"/>
                      <a:tailEnd type="none" w="med" len="med"/>
                    </a:lnB>
                  </a:tcPr>
                </a:tc>
                <a:tc>
                  <a:txBody>
                    <a:bodyPr/>
                    <a:lstStyle/>
                    <a:p>
                      <a:pPr algn="ctr"/>
                      <a:r>
                        <a:rPr lang="de-DE" sz="1100" b="0" dirty="0">
                          <a:solidFill>
                            <a:schemeClr val="tx1"/>
                          </a:solidFill>
                        </a:rPr>
                        <a:t>20 kg</a:t>
                      </a:r>
                    </a:p>
                  </a:txBody>
                  <a:tcPr anchor="ctr">
                    <a:lnL w="12700" cap="flat" cmpd="sng" algn="ctr">
                      <a:solidFill>
                        <a:schemeClr val="accent5"/>
                      </a:solidFill>
                      <a:prstDash val="solid"/>
                      <a:round/>
                      <a:headEnd type="none" w="med" len="med"/>
                      <a:tailEnd type="none" w="med" len="med"/>
                    </a:lnL>
                    <a:lnR w="12700" cap="flat" cmpd="sng" algn="ctr">
                      <a:noFill/>
                      <a:prstDash val="solid"/>
                      <a:round/>
                      <a:headEnd type="none" w="med" len="med"/>
                      <a:tailEnd type="none" w="med" len="med"/>
                    </a:lnR>
                    <a:lnB w="12700" cap="flat" cmpd="sng" algn="ctr">
                      <a:solidFill>
                        <a:schemeClr val="accent5"/>
                      </a:solidFill>
                      <a:prstDash val="solid"/>
                      <a:round/>
                      <a:headEnd type="none" w="med" len="med"/>
                      <a:tailEnd type="none" w="med" len="med"/>
                    </a:lnB>
                  </a:tcPr>
                </a:tc>
                <a:extLst>
                  <a:ext uri="{0D108BD9-81ED-4DB2-BD59-A6C34878D82A}">
                    <a16:rowId xmlns:a16="http://schemas.microsoft.com/office/drawing/2014/main" val="366694040"/>
                  </a:ext>
                </a:extLst>
              </a:tr>
              <a:tr h="0">
                <a:tc>
                  <a:txBody>
                    <a:bodyPr/>
                    <a:lstStyle/>
                    <a:p>
                      <a:r>
                        <a:rPr lang="de-DE" sz="1100" baseline="0">
                          <a:solidFill>
                            <a:schemeClr val="tx1"/>
                          </a:solidFill>
                          <a:effectLst/>
                        </a:rPr>
                        <a:t>EVA bag</a:t>
                      </a:r>
                      <a:endParaRPr lang="de-DE" sz="1100">
                        <a:solidFill>
                          <a:schemeClr val="tx1"/>
                        </a:solidFill>
                      </a:endParaRPr>
                    </a:p>
                  </a:txBody>
                  <a:tcPr>
                    <a:lnL w="12700" cap="flat" cmpd="sng" algn="ctr">
                      <a:noFill/>
                      <a:prstDash val="solid"/>
                      <a:round/>
                      <a:headEnd type="none" w="med" len="med"/>
                      <a:tailEnd type="none" w="med" len="med"/>
                    </a:lnL>
                    <a:lnR w="12700" cap="flat" cmpd="sng" algn="ctr">
                      <a:solidFill>
                        <a:schemeClr val="accent5"/>
                      </a:solidFill>
                      <a:prstDash val="solid"/>
                      <a:round/>
                      <a:headEnd type="none" w="med" len="med"/>
                      <a:tailEnd type="none" w="med" len="med"/>
                    </a:lnR>
                    <a:lnT w="12700" cap="flat" cmpd="sng" algn="ctr">
                      <a:solidFill>
                        <a:schemeClr val="accent5"/>
                      </a:solidFill>
                      <a:prstDash val="solid"/>
                      <a:round/>
                      <a:headEnd type="none" w="med" len="med"/>
                      <a:tailEnd type="none" w="med" len="med"/>
                    </a:lnT>
                    <a:lnB w="12700" cap="flat" cmpd="sng" algn="ctr">
                      <a:solidFill>
                        <a:schemeClr val="accent5"/>
                      </a:solidFill>
                      <a:prstDash val="solid"/>
                      <a:round/>
                      <a:headEnd type="none" w="med" len="med"/>
                      <a:tailEnd type="none" w="med" len="med"/>
                    </a:lnB>
                  </a:tcPr>
                </a:tc>
                <a:tc>
                  <a:txBody>
                    <a:bodyPr/>
                    <a:lstStyle/>
                    <a:p>
                      <a:pPr algn="ctr"/>
                      <a:r>
                        <a:rPr lang="en-US" sz="1100" dirty="0">
                          <a:solidFill>
                            <a:schemeClr val="tx1"/>
                          </a:solidFill>
                        </a:rPr>
                        <a:t>5 – 20 kg</a:t>
                      </a:r>
                      <a:endParaRPr lang="de-DE" sz="1100" dirty="0">
                        <a:solidFill>
                          <a:schemeClr val="tx1"/>
                        </a:solidFill>
                      </a:endParaRPr>
                    </a:p>
                  </a:txBody>
                  <a:tcPr>
                    <a:lnL w="12700" cap="flat" cmpd="sng" algn="ctr">
                      <a:solidFill>
                        <a:schemeClr val="accent5"/>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5"/>
                      </a:solidFill>
                      <a:prstDash val="solid"/>
                      <a:round/>
                      <a:headEnd type="none" w="med" len="med"/>
                      <a:tailEnd type="none" w="med" len="med"/>
                    </a:lnT>
                    <a:lnB w="12700" cap="flat" cmpd="sng" algn="ctr">
                      <a:solidFill>
                        <a:schemeClr val="accent5"/>
                      </a:solidFill>
                      <a:prstDash val="solid"/>
                      <a:round/>
                      <a:headEnd type="none" w="med" len="med"/>
                      <a:tailEnd type="none" w="med" len="med"/>
                    </a:lnB>
                  </a:tcPr>
                </a:tc>
                <a:extLst>
                  <a:ext uri="{0D108BD9-81ED-4DB2-BD59-A6C34878D82A}">
                    <a16:rowId xmlns:a16="http://schemas.microsoft.com/office/drawing/2014/main" val="4178699004"/>
                  </a:ext>
                </a:extLst>
              </a:tr>
              <a:tr h="0">
                <a:tc>
                  <a:txBody>
                    <a:bodyPr/>
                    <a:lstStyle/>
                    <a:p>
                      <a:pPr algn="l"/>
                      <a:r>
                        <a:rPr lang="de-DE" sz="1100">
                          <a:solidFill>
                            <a:schemeClr val="tx1"/>
                          </a:solidFill>
                          <a:effectLst/>
                        </a:rPr>
                        <a:t>Big bag</a:t>
                      </a:r>
                      <a:endParaRPr lang="de-DE" sz="1100">
                        <a:solidFill>
                          <a:schemeClr val="tx1"/>
                        </a:solidFill>
                      </a:endParaRPr>
                    </a:p>
                  </a:txBody>
                  <a:tcPr anchor="ctr">
                    <a:lnL w="12700" cap="flat" cmpd="sng" algn="ctr">
                      <a:noFill/>
                      <a:prstDash val="solid"/>
                      <a:round/>
                      <a:headEnd type="none" w="med" len="med"/>
                      <a:tailEnd type="none" w="med" len="med"/>
                    </a:lnL>
                    <a:lnR w="12700" cap="flat" cmpd="sng" algn="ctr">
                      <a:solidFill>
                        <a:schemeClr val="accent5"/>
                      </a:solidFill>
                      <a:prstDash val="solid"/>
                      <a:round/>
                      <a:headEnd type="none" w="med" len="med"/>
                      <a:tailEnd type="none" w="med" len="med"/>
                    </a:lnR>
                    <a:lnT w="12700" cap="flat" cmpd="sng" algn="ctr">
                      <a:solidFill>
                        <a:schemeClr val="accent5"/>
                      </a:solidFill>
                      <a:prstDash val="solid"/>
                      <a:round/>
                      <a:headEnd type="none" w="med" len="med"/>
                      <a:tailEnd type="none" w="med" len="med"/>
                    </a:lnT>
                    <a:lnB w="12700" cap="flat" cmpd="sng" algn="ctr">
                      <a:solidFill>
                        <a:schemeClr val="accent5"/>
                      </a:solidFill>
                      <a:prstDash val="solid"/>
                      <a:round/>
                      <a:headEnd type="none" w="med" len="med"/>
                      <a:tailEnd type="none" w="med" len="med"/>
                    </a:lnB>
                  </a:tcPr>
                </a:tc>
                <a:tc>
                  <a:txBody>
                    <a:bodyPr/>
                    <a:lstStyle/>
                    <a:p>
                      <a:pPr algn="ctr"/>
                      <a:r>
                        <a:rPr lang="de-DE" sz="1100" dirty="0">
                          <a:solidFill>
                            <a:schemeClr val="tx1"/>
                          </a:solidFill>
                        </a:rPr>
                        <a:t>550 – 900 kg</a:t>
                      </a:r>
                    </a:p>
                  </a:txBody>
                  <a:tcPr anchor="ctr">
                    <a:lnL w="12700" cap="flat" cmpd="sng" algn="ctr">
                      <a:solidFill>
                        <a:schemeClr val="accent5"/>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5"/>
                      </a:solidFill>
                      <a:prstDash val="solid"/>
                      <a:round/>
                      <a:headEnd type="none" w="med" len="med"/>
                      <a:tailEnd type="none" w="med" len="med"/>
                    </a:lnT>
                    <a:lnB w="12700" cap="flat" cmpd="sng" algn="ctr">
                      <a:solidFill>
                        <a:schemeClr val="accent5"/>
                      </a:solidFill>
                      <a:prstDash val="solid"/>
                      <a:round/>
                      <a:headEnd type="none" w="med" len="med"/>
                      <a:tailEnd type="none" w="med" len="med"/>
                    </a:lnB>
                  </a:tcPr>
                </a:tc>
                <a:extLst>
                  <a:ext uri="{0D108BD9-81ED-4DB2-BD59-A6C34878D82A}">
                    <a16:rowId xmlns:a16="http://schemas.microsoft.com/office/drawing/2014/main" val="997293913"/>
                  </a:ext>
                </a:extLst>
              </a:tr>
            </a:tbl>
          </a:graphicData>
        </a:graphic>
      </p:graphicFrame>
      <p:pic>
        <p:nvPicPr>
          <p:cNvPr id="2" name="Bildplatzhalter 1"/>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a:stretch/>
        </p:blipFill>
        <p:spPr/>
      </p:pic>
      <p:sp>
        <p:nvSpPr>
          <p:cNvPr id="3" name="Inhaltsplatzhalter 2"/>
          <p:cNvSpPr>
            <a:spLocks noGrp="1"/>
          </p:cNvSpPr>
          <p:nvPr>
            <p:ph sz="quarter" idx="4294967295"/>
          </p:nvPr>
        </p:nvSpPr>
        <p:spPr>
          <a:xfrm>
            <a:off x="673100" y="2155825"/>
            <a:ext cx="6184900" cy="2393950"/>
          </a:xfrm>
        </p:spPr>
        <p:txBody>
          <a:bodyPr/>
          <a:lstStyle/>
          <a:p>
            <a:pPr algn="just"/>
            <a:endParaRPr lang="de-DE"/>
          </a:p>
          <a:p>
            <a:pPr algn="just"/>
            <a:endParaRPr lang="de-DE"/>
          </a:p>
          <a:p>
            <a:pPr algn="just"/>
            <a:endParaRPr lang="de-DE"/>
          </a:p>
          <a:p>
            <a:pPr algn="just"/>
            <a:endParaRPr lang="de-DE"/>
          </a:p>
          <a:p>
            <a:pPr algn="just"/>
            <a:endParaRPr lang="de-DE"/>
          </a:p>
          <a:p>
            <a:pPr algn="just"/>
            <a:endParaRPr lang="de-DE"/>
          </a:p>
          <a:p>
            <a:endParaRPr lang="de-DE"/>
          </a:p>
        </p:txBody>
      </p:sp>
      <p:graphicFrame>
        <p:nvGraphicFramePr>
          <p:cNvPr id="14" name="Tabelle 13"/>
          <p:cNvGraphicFramePr>
            <a:graphicFrameLocks noGrp="1"/>
          </p:cNvGraphicFramePr>
          <p:nvPr>
            <p:extLst>
              <p:ext uri="{D42A27DB-BD31-4B8C-83A1-F6EECF244321}">
                <p14:modId xmlns:p14="http://schemas.microsoft.com/office/powerpoint/2010/main" val="764720278"/>
              </p:ext>
            </p:extLst>
          </p:nvPr>
        </p:nvGraphicFramePr>
        <p:xfrm>
          <a:off x="468277" y="1812073"/>
          <a:ext cx="6184554" cy="2393270"/>
        </p:xfrm>
        <a:graphic>
          <a:graphicData uri="http://schemas.openxmlformats.org/drawingml/2006/table">
            <a:tbl>
              <a:tblPr firstRow="1" bandRow="1">
                <a:tableStyleId>{5C22544A-7EE6-4342-B048-85BDC9FD1C3A}</a:tableStyleId>
              </a:tblPr>
              <a:tblGrid>
                <a:gridCol w="6184554">
                  <a:extLst>
                    <a:ext uri="{9D8B030D-6E8A-4147-A177-3AD203B41FA5}">
                      <a16:colId xmlns:a16="http://schemas.microsoft.com/office/drawing/2014/main" val="1111625755"/>
                    </a:ext>
                  </a:extLst>
                </a:gridCol>
              </a:tblGrid>
              <a:tr h="284445">
                <a:tc>
                  <a:txBody>
                    <a:bodyPr/>
                    <a:lstStyle/>
                    <a:p>
                      <a:r>
                        <a:rPr lang="de-DE" sz="1200" b="1" dirty="0">
                          <a:solidFill>
                            <a:schemeClr val="bg1"/>
                          </a:solidFill>
                        </a:rPr>
                        <a:t>1. Material Description</a:t>
                      </a:r>
                    </a:p>
                  </a:txBody>
                  <a:tcPr anchor="ctr">
                    <a:solidFill>
                      <a:schemeClr val="accent3"/>
                    </a:solidFill>
                  </a:tcPr>
                </a:tc>
                <a:extLst>
                  <a:ext uri="{0D108BD9-81ED-4DB2-BD59-A6C34878D82A}">
                    <a16:rowId xmlns:a16="http://schemas.microsoft.com/office/drawing/2014/main" val="1521052689"/>
                  </a:ext>
                </a:extLst>
              </a:tr>
              <a:tr h="2108825">
                <a:tc>
                  <a:txBody>
                    <a:bodyPr/>
                    <a:lstStyle/>
                    <a:p>
                      <a:pPr algn="just">
                        <a:spcAft>
                          <a:spcPts val="0"/>
                        </a:spcAft>
                      </a:pPr>
                      <a:r>
                        <a:rPr lang="de-DE" sz="1050" b="0" dirty="0">
                          <a:solidFill>
                            <a:schemeClr val="dk1"/>
                          </a:solidFill>
                          <a:effectLst/>
                          <a:latin typeface="+mn-lt"/>
                          <a:ea typeface="+mn-ea"/>
                          <a:cs typeface="+mn-cs"/>
                        </a:rPr>
                        <a:t>AKTISIL PF 115/89 </a:t>
                      </a:r>
                      <a:r>
                        <a:rPr lang="de-DE" sz="1050" b="0" dirty="0" err="1">
                          <a:solidFill>
                            <a:schemeClr val="dk1"/>
                          </a:solidFill>
                          <a:effectLst/>
                          <a:latin typeface="+mn-lt"/>
                          <a:ea typeface="+mn-ea"/>
                          <a:cs typeface="+mn-cs"/>
                        </a:rPr>
                        <a:t>is</a:t>
                      </a:r>
                      <a:r>
                        <a:rPr lang="de-DE" sz="1050" b="0" dirty="0">
                          <a:solidFill>
                            <a:schemeClr val="dk1"/>
                          </a:solidFill>
                          <a:effectLst/>
                          <a:latin typeface="+mn-lt"/>
                          <a:ea typeface="+mn-ea"/>
                          <a:cs typeface="+mn-cs"/>
                        </a:rPr>
                        <a:t> an </a:t>
                      </a:r>
                      <a:r>
                        <a:rPr lang="de-DE" sz="1050" b="0" dirty="0" err="1">
                          <a:solidFill>
                            <a:schemeClr val="dk1"/>
                          </a:solidFill>
                          <a:effectLst/>
                          <a:latin typeface="+mn-lt"/>
                          <a:ea typeface="+mn-ea"/>
                          <a:cs typeface="+mn-cs"/>
                        </a:rPr>
                        <a:t>activated</a:t>
                      </a:r>
                      <a:r>
                        <a:rPr lang="de-DE" sz="1050" b="0" dirty="0">
                          <a:solidFill>
                            <a:schemeClr val="dk1"/>
                          </a:solidFill>
                          <a:effectLst/>
                          <a:latin typeface="+mn-lt"/>
                          <a:ea typeface="+mn-ea"/>
                          <a:cs typeface="+mn-cs"/>
                        </a:rPr>
                        <a:t> SILLITIN Z 89 in </a:t>
                      </a:r>
                      <a:r>
                        <a:rPr lang="de-DE" sz="1050" b="0" dirty="0" err="1">
                          <a:solidFill>
                            <a:schemeClr val="dk1"/>
                          </a:solidFill>
                          <a:effectLst/>
                          <a:latin typeface="+mn-lt"/>
                          <a:ea typeface="+mn-ea"/>
                          <a:cs typeface="+mn-cs"/>
                        </a:rPr>
                        <a:t>which</a:t>
                      </a:r>
                      <a:r>
                        <a:rPr lang="de-DE" sz="1050" b="0" dirty="0">
                          <a:solidFill>
                            <a:schemeClr val="dk1"/>
                          </a:solidFill>
                          <a:effectLst/>
                          <a:latin typeface="+mn-lt"/>
                          <a:ea typeface="+mn-ea"/>
                          <a:cs typeface="+mn-cs"/>
                        </a:rPr>
                        <a:t> </a:t>
                      </a:r>
                      <a:r>
                        <a:rPr lang="de-DE" sz="1050" b="0" dirty="0" err="1">
                          <a:solidFill>
                            <a:schemeClr val="dk1"/>
                          </a:solidFill>
                          <a:effectLst/>
                          <a:latin typeface="+mn-lt"/>
                          <a:ea typeface="+mn-ea"/>
                          <a:cs typeface="+mn-cs"/>
                        </a:rPr>
                        <a:t>the</a:t>
                      </a:r>
                      <a:r>
                        <a:rPr lang="de-DE" sz="1050" b="0" dirty="0">
                          <a:solidFill>
                            <a:schemeClr val="dk1"/>
                          </a:solidFill>
                          <a:effectLst/>
                          <a:latin typeface="+mn-lt"/>
                          <a:ea typeface="+mn-ea"/>
                          <a:cs typeface="+mn-cs"/>
                        </a:rPr>
                        <a:t> </a:t>
                      </a:r>
                      <a:r>
                        <a:rPr lang="de-DE" sz="1050" b="0" dirty="0" err="1">
                          <a:solidFill>
                            <a:schemeClr val="dk1"/>
                          </a:solidFill>
                          <a:effectLst/>
                          <a:latin typeface="+mn-lt"/>
                          <a:ea typeface="+mn-ea"/>
                          <a:cs typeface="+mn-cs"/>
                        </a:rPr>
                        <a:t>surface</a:t>
                      </a:r>
                      <a:r>
                        <a:rPr lang="de-DE" sz="1050" b="0" dirty="0">
                          <a:solidFill>
                            <a:schemeClr val="dk1"/>
                          </a:solidFill>
                          <a:effectLst/>
                          <a:latin typeface="+mn-lt"/>
                          <a:ea typeface="+mn-ea"/>
                          <a:cs typeface="+mn-cs"/>
                        </a:rPr>
                        <a:t> </a:t>
                      </a:r>
                      <a:r>
                        <a:rPr lang="de-DE" sz="1050" b="0" dirty="0" err="1">
                          <a:solidFill>
                            <a:schemeClr val="dk1"/>
                          </a:solidFill>
                          <a:effectLst/>
                          <a:latin typeface="+mn-lt"/>
                          <a:ea typeface="+mn-ea"/>
                          <a:cs typeface="+mn-cs"/>
                        </a:rPr>
                        <a:t>has</a:t>
                      </a:r>
                      <a:r>
                        <a:rPr lang="de-DE" sz="1050" b="0" dirty="0">
                          <a:solidFill>
                            <a:schemeClr val="dk1"/>
                          </a:solidFill>
                          <a:effectLst/>
                          <a:latin typeface="+mn-lt"/>
                          <a:ea typeface="+mn-ea"/>
                          <a:cs typeface="+mn-cs"/>
                        </a:rPr>
                        <a:t> </a:t>
                      </a:r>
                      <a:r>
                        <a:rPr lang="de-DE" sz="1050" b="0" dirty="0" err="1">
                          <a:solidFill>
                            <a:schemeClr val="dk1"/>
                          </a:solidFill>
                          <a:effectLst/>
                          <a:latin typeface="+mn-lt"/>
                          <a:ea typeface="+mn-ea"/>
                          <a:cs typeface="+mn-cs"/>
                        </a:rPr>
                        <a:t>been</a:t>
                      </a:r>
                      <a:r>
                        <a:rPr lang="de-DE" sz="1050" b="0" dirty="0">
                          <a:solidFill>
                            <a:schemeClr val="dk1"/>
                          </a:solidFill>
                          <a:effectLst/>
                          <a:latin typeface="+mn-lt"/>
                          <a:ea typeface="+mn-ea"/>
                          <a:cs typeface="+mn-cs"/>
                        </a:rPr>
                        <a:t> </a:t>
                      </a:r>
                      <a:r>
                        <a:rPr lang="de-DE" sz="1050" b="0" dirty="0" err="1">
                          <a:solidFill>
                            <a:schemeClr val="dk1"/>
                          </a:solidFill>
                          <a:effectLst/>
                          <a:latin typeface="+mn-lt"/>
                          <a:ea typeface="+mn-ea"/>
                          <a:cs typeface="+mn-cs"/>
                        </a:rPr>
                        <a:t>modified</a:t>
                      </a:r>
                      <a:r>
                        <a:rPr lang="de-DE" sz="1050" b="0" dirty="0">
                          <a:solidFill>
                            <a:schemeClr val="dk1"/>
                          </a:solidFill>
                          <a:effectLst/>
                          <a:latin typeface="+mn-lt"/>
                          <a:ea typeface="+mn-ea"/>
                          <a:cs typeface="+mn-cs"/>
                        </a:rPr>
                        <a:t> </a:t>
                      </a:r>
                      <a:r>
                        <a:rPr lang="de-DE" sz="1050" b="0" dirty="0" err="1">
                          <a:solidFill>
                            <a:schemeClr val="dk1"/>
                          </a:solidFill>
                          <a:effectLst/>
                          <a:latin typeface="+mn-lt"/>
                          <a:ea typeface="+mn-ea"/>
                          <a:cs typeface="+mn-cs"/>
                        </a:rPr>
                        <a:t>with</a:t>
                      </a:r>
                      <a:r>
                        <a:rPr lang="de-DE" sz="1050" b="0" dirty="0">
                          <a:solidFill>
                            <a:schemeClr val="dk1"/>
                          </a:solidFill>
                          <a:effectLst/>
                          <a:latin typeface="+mn-lt"/>
                          <a:ea typeface="+mn-ea"/>
                          <a:cs typeface="+mn-cs"/>
                        </a:rPr>
                        <a:t> a </a:t>
                      </a:r>
                      <a:r>
                        <a:rPr lang="de-DE" sz="1050" b="0" dirty="0" err="1">
                          <a:solidFill>
                            <a:schemeClr val="dk1"/>
                          </a:solidFill>
                          <a:effectLst/>
                          <a:latin typeface="+mn-lt"/>
                          <a:ea typeface="+mn-ea"/>
                          <a:cs typeface="+mn-cs"/>
                        </a:rPr>
                        <a:t>special</a:t>
                      </a:r>
                      <a:r>
                        <a:rPr lang="de-DE" sz="1050" b="0" dirty="0">
                          <a:solidFill>
                            <a:schemeClr val="dk1"/>
                          </a:solidFill>
                          <a:effectLst/>
                          <a:latin typeface="+mn-lt"/>
                          <a:ea typeface="+mn-ea"/>
                          <a:cs typeface="+mn-cs"/>
                        </a:rPr>
                        <a:t> amino-</a:t>
                      </a:r>
                      <a:r>
                        <a:rPr lang="de-DE" sz="1050" b="0" dirty="0" err="1">
                          <a:solidFill>
                            <a:schemeClr val="dk1"/>
                          </a:solidFill>
                          <a:effectLst/>
                          <a:latin typeface="+mn-lt"/>
                          <a:ea typeface="+mn-ea"/>
                          <a:cs typeface="+mn-cs"/>
                        </a:rPr>
                        <a:t>functional</a:t>
                      </a:r>
                      <a:r>
                        <a:rPr lang="de-DE" sz="1050" b="0" dirty="0">
                          <a:solidFill>
                            <a:schemeClr val="dk1"/>
                          </a:solidFill>
                          <a:effectLst/>
                          <a:latin typeface="+mn-lt"/>
                          <a:ea typeface="+mn-ea"/>
                          <a:cs typeface="+mn-cs"/>
                        </a:rPr>
                        <a:t> </a:t>
                      </a:r>
                      <a:r>
                        <a:rPr lang="de-DE" sz="1050" b="0" dirty="0" err="1">
                          <a:solidFill>
                            <a:schemeClr val="dk1"/>
                          </a:solidFill>
                          <a:effectLst/>
                          <a:latin typeface="+mn-lt"/>
                          <a:ea typeface="+mn-ea"/>
                          <a:cs typeface="+mn-cs"/>
                        </a:rPr>
                        <a:t>group</a:t>
                      </a:r>
                      <a:r>
                        <a:rPr lang="de-DE" sz="1050" b="0" dirty="0">
                          <a:solidFill>
                            <a:schemeClr val="dk1"/>
                          </a:solidFill>
                          <a:effectLst/>
                          <a:latin typeface="+mn-lt"/>
                          <a:ea typeface="+mn-ea"/>
                          <a:cs typeface="+mn-cs"/>
                        </a:rPr>
                        <a:t>. The </a:t>
                      </a:r>
                      <a:r>
                        <a:rPr lang="de-DE" sz="1050" b="0" dirty="0" err="1">
                          <a:solidFill>
                            <a:schemeClr val="dk1"/>
                          </a:solidFill>
                          <a:effectLst/>
                          <a:latin typeface="+mn-lt"/>
                          <a:ea typeface="+mn-ea"/>
                          <a:cs typeface="+mn-cs"/>
                        </a:rPr>
                        <a:t>byproducts</a:t>
                      </a:r>
                      <a:r>
                        <a:rPr lang="de-DE" sz="1050" b="0" dirty="0">
                          <a:solidFill>
                            <a:schemeClr val="dk1"/>
                          </a:solidFill>
                          <a:effectLst/>
                          <a:latin typeface="+mn-lt"/>
                          <a:ea typeface="+mn-ea"/>
                          <a:cs typeface="+mn-cs"/>
                        </a:rPr>
                        <a:t> </a:t>
                      </a:r>
                      <a:r>
                        <a:rPr lang="de-DE" sz="1050" b="0" dirty="0" err="1">
                          <a:solidFill>
                            <a:schemeClr val="dk1"/>
                          </a:solidFill>
                          <a:effectLst/>
                          <a:latin typeface="+mn-lt"/>
                          <a:ea typeface="+mn-ea"/>
                          <a:cs typeface="+mn-cs"/>
                        </a:rPr>
                        <a:t>released</a:t>
                      </a:r>
                      <a:r>
                        <a:rPr lang="de-DE" sz="1050" b="0" dirty="0">
                          <a:solidFill>
                            <a:schemeClr val="dk1"/>
                          </a:solidFill>
                          <a:effectLst/>
                          <a:latin typeface="+mn-lt"/>
                          <a:ea typeface="+mn-ea"/>
                          <a:cs typeface="+mn-cs"/>
                        </a:rPr>
                        <a:t> </a:t>
                      </a:r>
                      <a:r>
                        <a:rPr lang="de-DE" sz="1050" b="0" dirty="0" err="1">
                          <a:solidFill>
                            <a:schemeClr val="dk1"/>
                          </a:solidFill>
                          <a:effectLst/>
                          <a:latin typeface="+mn-lt"/>
                          <a:ea typeface="+mn-ea"/>
                          <a:cs typeface="+mn-cs"/>
                        </a:rPr>
                        <a:t>during</a:t>
                      </a:r>
                      <a:r>
                        <a:rPr lang="de-DE" sz="1050" b="0" dirty="0">
                          <a:solidFill>
                            <a:schemeClr val="dk1"/>
                          </a:solidFill>
                          <a:effectLst/>
                          <a:latin typeface="+mn-lt"/>
                          <a:ea typeface="+mn-ea"/>
                          <a:cs typeface="+mn-cs"/>
                        </a:rPr>
                        <a:t> </a:t>
                      </a:r>
                      <a:r>
                        <a:rPr lang="de-DE" sz="1050" b="0" dirty="0" err="1">
                          <a:solidFill>
                            <a:schemeClr val="dk1"/>
                          </a:solidFill>
                          <a:effectLst/>
                          <a:latin typeface="+mn-lt"/>
                          <a:ea typeface="+mn-ea"/>
                          <a:cs typeface="+mn-cs"/>
                        </a:rPr>
                        <a:t>the</a:t>
                      </a:r>
                      <a:r>
                        <a:rPr lang="de-DE" sz="1050" b="0" dirty="0">
                          <a:solidFill>
                            <a:schemeClr val="dk1"/>
                          </a:solidFill>
                          <a:effectLst/>
                          <a:latin typeface="+mn-lt"/>
                          <a:ea typeface="+mn-ea"/>
                          <a:cs typeface="+mn-cs"/>
                        </a:rPr>
                        <a:t> </a:t>
                      </a:r>
                      <a:r>
                        <a:rPr lang="de-DE" sz="1050" b="0" dirty="0" err="1">
                          <a:solidFill>
                            <a:schemeClr val="dk1"/>
                          </a:solidFill>
                          <a:effectLst/>
                          <a:latin typeface="+mn-lt"/>
                          <a:ea typeface="+mn-ea"/>
                          <a:cs typeface="+mn-cs"/>
                        </a:rPr>
                        <a:t>manufacture</a:t>
                      </a:r>
                      <a:r>
                        <a:rPr lang="de-DE" sz="1050" b="0" dirty="0">
                          <a:solidFill>
                            <a:schemeClr val="dk1"/>
                          </a:solidFill>
                          <a:effectLst/>
                          <a:latin typeface="+mn-lt"/>
                          <a:ea typeface="+mn-ea"/>
                          <a:cs typeface="+mn-cs"/>
                        </a:rPr>
                        <a:t> </a:t>
                      </a:r>
                      <a:r>
                        <a:rPr lang="de-DE" sz="1050" b="0" dirty="0" err="1">
                          <a:solidFill>
                            <a:schemeClr val="dk1"/>
                          </a:solidFill>
                          <a:effectLst/>
                          <a:latin typeface="+mn-lt"/>
                          <a:ea typeface="+mn-ea"/>
                          <a:cs typeface="+mn-cs"/>
                        </a:rPr>
                        <a:t>of</a:t>
                      </a:r>
                      <a:r>
                        <a:rPr lang="de-DE" sz="1050" b="0" dirty="0">
                          <a:solidFill>
                            <a:schemeClr val="dk1"/>
                          </a:solidFill>
                          <a:effectLst/>
                          <a:latin typeface="+mn-lt"/>
                          <a:ea typeface="+mn-ea"/>
                          <a:cs typeface="+mn-cs"/>
                        </a:rPr>
                        <a:t> AKTISIL grades </a:t>
                      </a:r>
                      <a:r>
                        <a:rPr lang="de-DE" sz="1050" b="0" dirty="0" err="1">
                          <a:solidFill>
                            <a:schemeClr val="dk1"/>
                          </a:solidFill>
                          <a:effectLst/>
                          <a:latin typeface="+mn-lt"/>
                          <a:ea typeface="+mn-ea"/>
                          <a:cs typeface="+mn-cs"/>
                        </a:rPr>
                        <a:t>are</a:t>
                      </a:r>
                      <a:r>
                        <a:rPr lang="de-DE" sz="1050" b="0" dirty="0">
                          <a:solidFill>
                            <a:schemeClr val="dk1"/>
                          </a:solidFill>
                          <a:effectLst/>
                          <a:latin typeface="+mn-lt"/>
                          <a:ea typeface="+mn-ea"/>
                          <a:cs typeface="+mn-cs"/>
                        </a:rPr>
                        <a:t> </a:t>
                      </a:r>
                      <a:r>
                        <a:rPr lang="de-DE" sz="1050" b="0" dirty="0" err="1">
                          <a:solidFill>
                            <a:schemeClr val="dk1"/>
                          </a:solidFill>
                          <a:effectLst/>
                          <a:latin typeface="+mn-lt"/>
                          <a:ea typeface="+mn-ea"/>
                          <a:cs typeface="+mn-cs"/>
                        </a:rPr>
                        <a:t>largely</a:t>
                      </a:r>
                      <a:r>
                        <a:rPr lang="de-DE" sz="1050" b="0" dirty="0">
                          <a:solidFill>
                            <a:schemeClr val="dk1"/>
                          </a:solidFill>
                          <a:effectLst/>
                          <a:latin typeface="+mn-lt"/>
                          <a:ea typeface="+mn-ea"/>
                          <a:cs typeface="+mn-cs"/>
                        </a:rPr>
                        <a:t> </a:t>
                      </a:r>
                      <a:r>
                        <a:rPr lang="de-DE" sz="1050" b="0" dirty="0" err="1">
                          <a:solidFill>
                            <a:schemeClr val="dk1"/>
                          </a:solidFill>
                          <a:effectLst/>
                          <a:latin typeface="+mn-lt"/>
                          <a:ea typeface="+mn-ea"/>
                          <a:cs typeface="+mn-cs"/>
                        </a:rPr>
                        <a:t>removed</a:t>
                      </a:r>
                      <a:r>
                        <a:rPr lang="de-DE" sz="1050" b="0" dirty="0">
                          <a:solidFill>
                            <a:schemeClr val="dk1"/>
                          </a:solidFill>
                          <a:effectLst/>
                          <a:latin typeface="+mn-lt"/>
                          <a:ea typeface="+mn-ea"/>
                          <a:cs typeface="+mn-cs"/>
                        </a:rPr>
                        <a:t> </a:t>
                      </a:r>
                      <a:r>
                        <a:rPr lang="de-DE" sz="1050" b="0" dirty="0" err="1">
                          <a:solidFill>
                            <a:schemeClr val="dk1"/>
                          </a:solidFill>
                          <a:effectLst/>
                          <a:latin typeface="+mn-lt"/>
                          <a:ea typeface="+mn-ea"/>
                          <a:cs typeface="+mn-cs"/>
                        </a:rPr>
                        <a:t>during</a:t>
                      </a:r>
                      <a:r>
                        <a:rPr lang="de-DE" sz="1050" b="0" dirty="0">
                          <a:solidFill>
                            <a:schemeClr val="dk1"/>
                          </a:solidFill>
                          <a:effectLst/>
                          <a:latin typeface="+mn-lt"/>
                          <a:ea typeface="+mn-ea"/>
                          <a:cs typeface="+mn-cs"/>
                        </a:rPr>
                        <a:t> </a:t>
                      </a:r>
                      <a:r>
                        <a:rPr lang="de-DE" sz="1050" b="0" dirty="0" err="1">
                          <a:solidFill>
                            <a:schemeClr val="dk1"/>
                          </a:solidFill>
                          <a:effectLst/>
                          <a:latin typeface="+mn-lt"/>
                          <a:ea typeface="+mn-ea"/>
                          <a:cs typeface="+mn-cs"/>
                        </a:rPr>
                        <a:t>the</a:t>
                      </a:r>
                      <a:r>
                        <a:rPr lang="de-DE" sz="1050" b="0" dirty="0">
                          <a:solidFill>
                            <a:schemeClr val="dk1"/>
                          </a:solidFill>
                          <a:effectLst/>
                          <a:latin typeface="+mn-lt"/>
                          <a:ea typeface="+mn-ea"/>
                          <a:cs typeface="+mn-cs"/>
                        </a:rPr>
                        <a:t> </a:t>
                      </a:r>
                      <a:r>
                        <a:rPr lang="de-DE" sz="1050" b="0" dirty="0" err="1">
                          <a:solidFill>
                            <a:schemeClr val="dk1"/>
                          </a:solidFill>
                          <a:effectLst/>
                          <a:latin typeface="+mn-lt"/>
                          <a:ea typeface="+mn-ea"/>
                          <a:cs typeface="+mn-cs"/>
                        </a:rPr>
                        <a:t>process</a:t>
                      </a:r>
                      <a:r>
                        <a:rPr lang="de-DE" sz="1050" b="0" dirty="0">
                          <a:solidFill>
                            <a:schemeClr val="dk1"/>
                          </a:solidFill>
                          <a:effectLst/>
                          <a:latin typeface="+mn-lt"/>
                          <a:ea typeface="+mn-ea"/>
                          <a:cs typeface="+mn-cs"/>
                        </a:rPr>
                        <a:t>. The </a:t>
                      </a:r>
                      <a:r>
                        <a:rPr lang="de-DE" sz="1050" b="0" dirty="0" err="1">
                          <a:solidFill>
                            <a:schemeClr val="dk1"/>
                          </a:solidFill>
                          <a:effectLst/>
                          <a:latin typeface="+mn-lt"/>
                          <a:ea typeface="+mn-ea"/>
                          <a:cs typeface="+mn-cs"/>
                        </a:rPr>
                        <a:t>coupling</a:t>
                      </a:r>
                      <a:r>
                        <a:rPr lang="de-DE" sz="1050" b="0" dirty="0">
                          <a:solidFill>
                            <a:schemeClr val="dk1"/>
                          </a:solidFill>
                          <a:effectLst/>
                          <a:latin typeface="+mn-lt"/>
                          <a:ea typeface="+mn-ea"/>
                          <a:cs typeface="+mn-cs"/>
                        </a:rPr>
                        <a:t> </a:t>
                      </a:r>
                      <a:r>
                        <a:rPr lang="de-DE" sz="1050" b="0" dirty="0" err="1">
                          <a:solidFill>
                            <a:schemeClr val="dk1"/>
                          </a:solidFill>
                          <a:effectLst/>
                          <a:latin typeface="+mn-lt"/>
                          <a:ea typeface="+mn-ea"/>
                          <a:cs typeface="+mn-cs"/>
                        </a:rPr>
                        <a:t>reaction</a:t>
                      </a:r>
                      <a:r>
                        <a:rPr lang="de-DE" sz="1050" b="0" dirty="0">
                          <a:solidFill>
                            <a:schemeClr val="dk1"/>
                          </a:solidFill>
                          <a:effectLst/>
                          <a:latin typeface="+mn-lt"/>
                          <a:ea typeface="+mn-ea"/>
                          <a:cs typeface="+mn-cs"/>
                        </a:rPr>
                        <a:t> fixes </a:t>
                      </a:r>
                      <a:r>
                        <a:rPr lang="de-DE" sz="1050" b="0" dirty="0" err="1">
                          <a:solidFill>
                            <a:schemeClr val="dk1"/>
                          </a:solidFill>
                          <a:effectLst/>
                          <a:latin typeface="+mn-lt"/>
                          <a:ea typeface="+mn-ea"/>
                          <a:cs typeface="+mn-cs"/>
                        </a:rPr>
                        <a:t>the</a:t>
                      </a:r>
                      <a:r>
                        <a:rPr lang="de-DE" sz="1050" b="0" dirty="0">
                          <a:solidFill>
                            <a:schemeClr val="dk1"/>
                          </a:solidFill>
                          <a:effectLst/>
                          <a:latin typeface="+mn-lt"/>
                          <a:ea typeface="+mn-ea"/>
                          <a:cs typeface="+mn-cs"/>
                        </a:rPr>
                        <a:t> </a:t>
                      </a:r>
                      <a:r>
                        <a:rPr lang="de-DE" sz="1050" b="0" dirty="0" err="1">
                          <a:solidFill>
                            <a:schemeClr val="dk1"/>
                          </a:solidFill>
                          <a:effectLst/>
                          <a:latin typeface="+mn-lt"/>
                          <a:ea typeface="+mn-ea"/>
                          <a:cs typeface="+mn-cs"/>
                        </a:rPr>
                        <a:t>functional</a:t>
                      </a:r>
                      <a:r>
                        <a:rPr lang="de-DE" sz="1050" b="0" dirty="0">
                          <a:solidFill>
                            <a:schemeClr val="dk1"/>
                          </a:solidFill>
                          <a:effectLst/>
                          <a:latin typeface="+mn-lt"/>
                          <a:ea typeface="+mn-ea"/>
                          <a:cs typeface="+mn-cs"/>
                        </a:rPr>
                        <a:t> </a:t>
                      </a:r>
                      <a:r>
                        <a:rPr lang="de-DE" sz="1050" b="0" dirty="0" err="1">
                          <a:solidFill>
                            <a:schemeClr val="dk1"/>
                          </a:solidFill>
                          <a:effectLst/>
                          <a:latin typeface="+mn-lt"/>
                          <a:ea typeface="+mn-ea"/>
                          <a:cs typeface="+mn-cs"/>
                        </a:rPr>
                        <a:t>group</a:t>
                      </a:r>
                      <a:r>
                        <a:rPr lang="de-DE" sz="1050" b="0" dirty="0">
                          <a:solidFill>
                            <a:schemeClr val="dk1"/>
                          </a:solidFill>
                          <a:effectLst/>
                          <a:latin typeface="+mn-lt"/>
                          <a:ea typeface="+mn-ea"/>
                          <a:cs typeface="+mn-cs"/>
                        </a:rPr>
                        <a:t> </a:t>
                      </a:r>
                      <a:r>
                        <a:rPr lang="de-DE" sz="1050" b="0" dirty="0" err="1">
                          <a:solidFill>
                            <a:schemeClr val="dk1"/>
                          </a:solidFill>
                          <a:effectLst/>
                          <a:latin typeface="+mn-lt"/>
                          <a:ea typeface="+mn-ea"/>
                          <a:cs typeface="+mn-cs"/>
                        </a:rPr>
                        <a:t>to</a:t>
                      </a:r>
                      <a:r>
                        <a:rPr lang="de-DE" sz="1050" b="0" dirty="0">
                          <a:solidFill>
                            <a:schemeClr val="dk1"/>
                          </a:solidFill>
                          <a:effectLst/>
                          <a:latin typeface="+mn-lt"/>
                          <a:ea typeface="+mn-ea"/>
                          <a:cs typeface="+mn-cs"/>
                        </a:rPr>
                        <a:t> </a:t>
                      </a:r>
                      <a:r>
                        <a:rPr lang="de-DE" sz="1050" b="0" dirty="0" err="1">
                          <a:solidFill>
                            <a:schemeClr val="dk1"/>
                          </a:solidFill>
                          <a:effectLst/>
                          <a:latin typeface="+mn-lt"/>
                          <a:ea typeface="+mn-ea"/>
                          <a:cs typeface="+mn-cs"/>
                        </a:rPr>
                        <a:t>the</a:t>
                      </a:r>
                      <a:r>
                        <a:rPr lang="de-DE" sz="1050" b="0" dirty="0">
                          <a:solidFill>
                            <a:schemeClr val="dk1"/>
                          </a:solidFill>
                          <a:effectLst/>
                          <a:latin typeface="+mn-lt"/>
                          <a:ea typeface="+mn-ea"/>
                          <a:cs typeface="+mn-cs"/>
                        </a:rPr>
                        <a:t> </a:t>
                      </a:r>
                      <a:r>
                        <a:rPr lang="de-DE" sz="1050" b="0" dirty="0" err="1">
                          <a:solidFill>
                            <a:schemeClr val="dk1"/>
                          </a:solidFill>
                          <a:effectLst/>
                          <a:latin typeface="+mn-lt"/>
                          <a:ea typeface="+mn-ea"/>
                          <a:cs typeface="+mn-cs"/>
                        </a:rPr>
                        <a:t>surface</a:t>
                      </a:r>
                      <a:r>
                        <a:rPr lang="de-DE" sz="1050" b="0" dirty="0">
                          <a:solidFill>
                            <a:schemeClr val="dk1"/>
                          </a:solidFill>
                          <a:effectLst/>
                          <a:latin typeface="+mn-lt"/>
                          <a:ea typeface="+mn-ea"/>
                          <a:cs typeface="+mn-cs"/>
                        </a:rPr>
                        <a:t> </a:t>
                      </a:r>
                      <a:r>
                        <a:rPr lang="de-DE" sz="1050" b="0" dirty="0" err="1">
                          <a:solidFill>
                            <a:schemeClr val="dk1"/>
                          </a:solidFill>
                          <a:effectLst/>
                          <a:latin typeface="+mn-lt"/>
                          <a:ea typeface="+mn-ea"/>
                          <a:cs typeface="+mn-cs"/>
                        </a:rPr>
                        <a:t>of</a:t>
                      </a:r>
                      <a:r>
                        <a:rPr lang="de-DE" sz="1050" b="0" dirty="0">
                          <a:solidFill>
                            <a:schemeClr val="dk1"/>
                          </a:solidFill>
                          <a:effectLst/>
                          <a:latin typeface="+mn-lt"/>
                          <a:ea typeface="+mn-ea"/>
                          <a:cs typeface="+mn-cs"/>
                        </a:rPr>
                        <a:t> </a:t>
                      </a:r>
                      <a:r>
                        <a:rPr lang="de-DE" sz="1050" b="0" dirty="0" err="1">
                          <a:solidFill>
                            <a:schemeClr val="dk1"/>
                          </a:solidFill>
                          <a:effectLst/>
                          <a:latin typeface="+mn-lt"/>
                          <a:ea typeface="+mn-ea"/>
                          <a:cs typeface="+mn-cs"/>
                        </a:rPr>
                        <a:t>the</a:t>
                      </a:r>
                      <a:r>
                        <a:rPr lang="de-DE" sz="1050" b="0" dirty="0">
                          <a:solidFill>
                            <a:schemeClr val="dk1"/>
                          </a:solidFill>
                          <a:effectLst/>
                          <a:latin typeface="+mn-lt"/>
                          <a:ea typeface="+mn-ea"/>
                          <a:cs typeface="+mn-cs"/>
                        </a:rPr>
                        <a:t> </a:t>
                      </a:r>
                      <a:r>
                        <a:rPr lang="de-DE" sz="1050" b="0" dirty="0" err="1">
                          <a:solidFill>
                            <a:schemeClr val="dk1"/>
                          </a:solidFill>
                          <a:effectLst/>
                          <a:latin typeface="+mn-lt"/>
                          <a:ea typeface="+mn-ea"/>
                          <a:cs typeface="+mn-cs"/>
                        </a:rPr>
                        <a:t>filler</a:t>
                      </a:r>
                      <a:r>
                        <a:rPr lang="de-DE" sz="1050" b="0" dirty="0">
                          <a:solidFill>
                            <a:schemeClr val="dk1"/>
                          </a:solidFill>
                          <a:effectLst/>
                          <a:latin typeface="+mn-lt"/>
                          <a:ea typeface="+mn-ea"/>
                          <a:cs typeface="+mn-cs"/>
                        </a:rPr>
                        <a:t>; </a:t>
                      </a:r>
                      <a:r>
                        <a:rPr lang="de-DE" sz="1050" b="0" dirty="0" err="1">
                          <a:solidFill>
                            <a:schemeClr val="dk1"/>
                          </a:solidFill>
                          <a:effectLst/>
                          <a:latin typeface="+mn-lt"/>
                          <a:ea typeface="+mn-ea"/>
                          <a:cs typeface="+mn-cs"/>
                        </a:rPr>
                        <a:t>undesirable</a:t>
                      </a:r>
                      <a:r>
                        <a:rPr lang="de-DE" sz="1050" b="0" dirty="0">
                          <a:solidFill>
                            <a:schemeClr val="dk1"/>
                          </a:solidFill>
                          <a:effectLst/>
                          <a:latin typeface="+mn-lt"/>
                          <a:ea typeface="+mn-ea"/>
                          <a:cs typeface="+mn-cs"/>
                        </a:rPr>
                        <a:t> </a:t>
                      </a:r>
                      <a:r>
                        <a:rPr lang="de-DE" sz="1050" b="0" dirty="0" err="1">
                          <a:solidFill>
                            <a:schemeClr val="dk1"/>
                          </a:solidFill>
                          <a:effectLst/>
                          <a:latin typeface="+mn-lt"/>
                          <a:ea typeface="+mn-ea"/>
                          <a:cs typeface="+mn-cs"/>
                        </a:rPr>
                        <a:t>side</a:t>
                      </a:r>
                      <a:r>
                        <a:rPr lang="de-DE" sz="1050" b="0" dirty="0">
                          <a:solidFill>
                            <a:schemeClr val="dk1"/>
                          </a:solidFill>
                          <a:effectLst/>
                          <a:latin typeface="+mn-lt"/>
                          <a:ea typeface="+mn-ea"/>
                          <a:cs typeface="+mn-cs"/>
                        </a:rPr>
                        <a:t> </a:t>
                      </a:r>
                      <a:r>
                        <a:rPr lang="de-DE" sz="1050" b="0" dirty="0" err="1">
                          <a:solidFill>
                            <a:schemeClr val="dk1"/>
                          </a:solidFill>
                          <a:effectLst/>
                          <a:latin typeface="+mn-lt"/>
                          <a:ea typeface="+mn-ea"/>
                          <a:cs typeface="+mn-cs"/>
                        </a:rPr>
                        <a:t>effects</a:t>
                      </a:r>
                      <a:r>
                        <a:rPr lang="de-DE" sz="1050" b="0" dirty="0">
                          <a:solidFill>
                            <a:schemeClr val="dk1"/>
                          </a:solidFill>
                          <a:effectLst/>
                          <a:latin typeface="+mn-lt"/>
                          <a:ea typeface="+mn-ea"/>
                          <a:cs typeface="+mn-cs"/>
                        </a:rPr>
                        <a:t>, such </a:t>
                      </a:r>
                      <a:r>
                        <a:rPr lang="de-DE" sz="1050" b="0" dirty="0" err="1">
                          <a:solidFill>
                            <a:schemeClr val="dk1"/>
                          </a:solidFill>
                          <a:effectLst/>
                          <a:latin typeface="+mn-lt"/>
                          <a:ea typeface="+mn-ea"/>
                          <a:cs typeface="+mn-cs"/>
                        </a:rPr>
                        <a:t>as</a:t>
                      </a:r>
                      <a:r>
                        <a:rPr lang="de-DE" sz="1050" b="0" dirty="0">
                          <a:solidFill>
                            <a:schemeClr val="dk1"/>
                          </a:solidFill>
                          <a:effectLst/>
                          <a:latin typeface="+mn-lt"/>
                          <a:ea typeface="+mn-ea"/>
                          <a:cs typeface="+mn-cs"/>
                        </a:rPr>
                        <a:t> </a:t>
                      </a:r>
                      <a:r>
                        <a:rPr lang="de-DE" sz="1050" b="0" dirty="0" err="1">
                          <a:solidFill>
                            <a:schemeClr val="dk1"/>
                          </a:solidFill>
                          <a:effectLst/>
                          <a:latin typeface="+mn-lt"/>
                          <a:ea typeface="+mn-ea"/>
                          <a:cs typeface="+mn-cs"/>
                        </a:rPr>
                        <a:t>those</a:t>
                      </a:r>
                      <a:r>
                        <a:rPr lang="de-DE" sz="1050" b="0" dirty="0">
                          <a:solidFill>
                            <a:schemeClr val="dk1"/>
                          </a:solidFill>
                          <a:effectLst/>
                          <a:latin typeface="+mn-lt"/>
                          <a:ea typeface="+mn-ea"/>
                          <a:cs typeface="+mn-cs"/>
                        </a:rPr>
                        <a:t> </a:t>
                      </a:r>
                      <a:r>
                        <a:rPr lang="de-DE" sz="1050" b="0" dirty="0" err="1">
                          <a:solidFill>
                            <a:schemeClr val="dk1"/>
                          </a:solidFill>
                          <a:effectLst/>
                          <a:latin typeface="+mn-lt"/>
                          <a:ea typeface="+mn-ea"/>
                          <a:cs typeface="+mn-cs"/>
                        </a:rPr>
                        <a:t>that</a:t>
                      </a:r>
                      <a:r>
                        <a:rPr lang="de-DE" sz="1050" b="0" dirty="0">
                          <a:solidFill>
                            <a:schemeClr val="dk1"/>
                          </a:solidFill>
                          <a:effectLst/>
                          <a:latin typeface="+mn-lt"/>
                          <a:ea typeface="+mn-ea"/>
                          <a:cs typeface="+mn-cs"/>
                        </a:rPr>
                        <a:t> </a:t>
                      </a:r>
                      <a:r>
                        <a:rPr lang="de-DE" sz="1050" b="0" dirty="0" err="1">
                          <a:solidFill>
                            <a:schemeClr val="dk1"/>
                          </a:solidFill>
                          <a:effectLst/>
                          <a:latin typeface="+mn-lt"/>
                          <a:ea typeface="+mn-ea"/>
                          <a:cs typeface="+mn-cs"/>
                        </a:rPr>
                        <a:t>occur</a:t>
                      </a:r>
                      <a:r>
                        <a:rPr lang="de-DE" sz="1050" b="0" dirty="0">
                          <a:solidFill>
                            <a:schemeClr val="dk1"/>
                          </a:solidFill>
                          <a:effectLst/>
                          <a:latin typeface="+mn-lt"/>
                          <a:ea typeface="+mn-ea"/>
                          <a:cs typeface="+mn-cs"/>
                        </a:rPr>
                        <a:t> </a:t>
                      </a:r>
                      <a:r>
                        <a:rPr lang="de-DE" sz="1050" b="0" dirty="0" err="1">
                          <a:solidFill>
                            <a:schemeClr val="dk1"/>
                          </a:solidFill>
                          <a:effectLst/>
                          <a:latin typeface="+mn-lt"/>
                          <a:ea typeface="+mn-ea"/>
                          <a:cs typeface="+mn-cs"/>
                        </a:rPr>
                        <a:t>during</a:t>
                      </a:r>
                      <a:r>
                        <a:rPr lang="de-DE" sz="1050" b="0" dirty="0">
                          <a:solidFill>
                            <a:schemeClr val="dk1"/>
                          </a:solidFill>
                          <a:effectLst/>
                          <a:latin typeface="+mn-lt"/>
                          <a:ea typeface="+mn-ea"/>
                          <a:cs typeface="+mn-cs"/>
                        </a:rPr>
                        <a:t> in-situ </a:t>
                      </a:r>
                      <a:r>
                        <a:rPr lang="de-DE" sz="1050" b="0" dirty="0" err="1">
                          <a:solidFill>
                            <a:schemeClr val="dk1"/>
                          </a:solidFill>
                          <a:effectLst/>
                          <a:latin typeface="+mn-lt"/>
                          <a:ea typeface="+mn-ea"/>
                          <a:cs typeface="+mn-cs"/>
                        </a:rPr>
                        <a:t>mixing</a:t>
                      </a:r>
                      <a:r>
                        <a:rPr lang="de-DE" sz="1050" b="0" dirty="0">
                          <a:solidFill>
                            <a:schemeClr val="dk1"/>
                          </a:solidFill>
                          <a:effectLst/>
                          <a:latin typeface="+mn-lt"/>
                          <a:ea typeface="+mn-ea"/>
                          <a:cs typeface="+mn-cs"/>
                        </a:rPr>
                        <a:t> (i.e., </a:t>
                      </a:r>
                      <a:r>
                        <a:rPr lang="de-DE" sz="1050" b="0" dirty="0" err="1">
                          <a:solidFill>
                            <a:schemeClr val="dk1"/>
                          </a:solidFill>
                          <a:effectLst/>
                          <a:latin typeface="+mn-lt"/>
                          <a:ea typeface="+mn-ea"/>
                          <a:cs typeface="+mn-cs"/>
                        </a:rPr>
                        <a:t>when</a:t>
                      </a:r>
                      <a:r>
                        <a:rPr lang="de-DE" sz="1050" b="0" dirty="0">
                          <a:solidFill>
                            <a:schemeClr val="dk1"/>
                          </a:solidFill>
                          <a:effectLst/>
                          <a:latin typeface="+mn-lt"/>
                          <a:ea typeface="+mn-ea"/>
                          <a:cs typeface="+mn-cs"/>
                        </a:rPr>
                        <a:t> </a:t>
                      </a:r>
                      <a:r>
                        <a:rPr lang="de-DE" sz="1050" b="0" dirty="0" err="1">
                          <a:solidFill>
                            <a:schemeClr val="dk1"/>
                          </a:solidFill>
                          <a:effectLst/>
                          <a:latin typeface="+mn-lt"/>
                          <a:ea typeface="+mn-ea"/>
                          <a:cs typeface="+mn-cs"/>
                        </a:rPr>
                        <a:t>the</a:t>
                      </a:r>
                      <a:r>
                        <a:rPr lang="de-DE" sz="1050" b="0" dirty="0">
                          <a:solidFill>
                            <a:schemeClr val="dk1"/>
                          </a:solidFill>
                          <a:effectLst/>
                          <a:latin typeface="+mn-lt"/>
                          <a:ea typeface="+mn-ea"/>
                          <a:cs typeface="+mn-cs"/>
                        </a:rPr>
                        <a:t> additive </a:t>
                      </a:r>
                      <a:r>
                        <a:rPr lang="de-DE" sz="1050" b="0" dirty="0" err="1">
                          <a:solidFill>
                            <a:schemeClr val="dk1"/>
                          </a:solidFill>
                          <a:effectLst/>
                          <a:latin typeface="+mn-lt"/>
                          <a:ea typeface="+mn-ea"/>
                          <a:cs typeface="+mn-cs"/>
                        </a:rPr>
                        <a:t>is</a:t>
                      </a:r>
                      <a:r>
                        <a:rPr lang="de-DE" sz="1050" b="0" dirty="0">
                          <a:solidFill>
                            <a:schemeClr val="dk1"/>
                          </a:solidFill>
                          <a:effectLst/>
                          <a:latin typeface="+mn-lt"/>
                          <a:ea typeface="+mn-ea"/>
                          <a:cs typeface="+mn-cs"/>
                        </a:rPr>
                        <a:t> </a:t>
                      </a:r>
                      <a:r>
                        <a:rPr lang="de-DE" sz="1050" b="0" dirty="0" err="1">
                          <a:solidFill>
                            <a:schemeClr val="dk1"/>
                          </a:solidFill>
                          <a:effectLst/>
                          <a:latin typeface="+mn-lt"/>
                          <a:ea typeface="+mn-ea"/>
                          <a:cs typeface="+mn-cs"/>
                        </a:rPr>
                        <a:t>added</a:t>
                      </a:r>
                      <a:r>
                        <a:rPr lang="de-DE" sz="1050" b="0" dirty="0">
                          <a:solidFill>
                            <a:schemeClr val="dk1"/>
                          </a:solidFill>
                          <a:effectLst/>
                          <a:latin typeface="+mn-lt"/>
                          <a:ea typeface="+mn-ea"/>
                          <a:cs typeface="+mn-cs"/>
                        </a:rPr>
                        <a:t> </a:t>
                      </a:r>
                      <a:r>
                        <a:rPr lang="de-DE" sz="1050" b="0" dirty="0" err="1">
                          <a:solidFill>
                            <a:schemeClr val="dk1"/>
                          </a:solidFill>
                          <a:effectLst/>
                          <a:latin typeface="+mn-lt"/>
                          <a:ea typeface="+mn-ea"/>
                          <a:cs typeface="+mn-cs"/>
                        </a:rPr>
                        <a:t>directly</a:t>
                      </a:r>
                      <a:r>
                        <a:rPr lang="de-DE" sz="1050" b="0" dirty="0">
                          <a:solidFill>
                            <a:schemeClr val="dk1"/>
                          </a:solidFill>
                          <a:effectLst/>
                          <a:latin typeface="+mn-lt"/>
                          <a:ea typeface="+mn-ea"/>
                          <a:cs typeface="+mn-cs"/>
                        </a:rPr>
                        <a:t>), </a:t>
                      </a:r>
                      <a:r>
                        <a:rPr lang="de-DE" sz="1050" b="0" dirty="0" err="1">
                          <a:solidFill>
                            <a:schemeClr val="dk1"/>
                          </a:solidFill>
                          <a:effectLst/>
                          <a:latin typeface="+mn-lt"/>
                          <a:ea typeface="+mn-ea"/>
                          <a:cs typeface="+mn-cs"/>
                        </a:rPr>
                        <a:t>are</a:t>
                      </a:r>
                      <a:r>
                        <a:rPr lang="de-DE" sz="1050" b="0" dirty="0">
                          <a:solidFill>
                            <a:schemeClr val="dk1"/>
                          </a:solidFill>
                          <a:effectLst/>
                          <a:latin typeface="+mn-lt"/>
                          <a:ea typeface="+mn-ea"/>
                          <a:cs typeface="+mn-cs"/>
                        </a:rPr>
                        <a:t> </a:t>
                      </a:r>
                      <a:r>
                        <a:rPr lang="de-DE" sz="1050" b="0" dirty="0" err="1">
                          <a:solidFill>
                            <a:schemeClr val="dk1"/>
                          </a:solidFill>
                          <a:effectLst/>
                          <a:latin typeface="+mn-lt"/>
                          <a:ea typeface="+mn-ea"/>
                          <a:cs typeface="+mn-cs"/>
                        </a:rPr>
                        <a:t>therefore</a:t>
                      </a:r>
                      <a:r>
                        <a:rPr lang="de-DE" sz="1050" b="0" dirty="0">
                          <a:solidFill>
                            <a:schemeClr val="dk1"/>
                          </a:solidFill>
                          <a:effectLst/>
                          <a:latin typeface="+mn-lt"/>
                          <a:ea typeface="+mn-ea"/>
                          <a:cs typeface="+mn-cs"/>
                        </a:rPr>
                        <a:t> </a:t>
                      </a:r>
                      <a:r>
                        <a:rPr lang="de-DE" sz="1050" b="0" dirty="0" err="1">
                          <a:solidFill>
                            <a:schemeClr val="dk1"/>
                          </a:solidFill>
                          <a:effectLst/>
                          <a:latin typeface="+mn-lt"/>
                          <a:ea typeface="+mn-ea"/>
                          <a:cs typeface="+mn-cs"/>
                        </a:rPr>
                        <a:t>virtually</a:t>
                      </a:r>
                      <a:r>
                        <a:rPr lang="de-DE" sz="1050" b="0" dirty="0">
                          <a:solidFill>
                            <a:schemeClr val="dk1"/>
                          </a:solidFill>
                          <a:effectLst/>
                          <a:latin typeface="+mn-lt"/>
                          <a:ea typeface="+mn-ea"/>
                          <a:cs typeface="+mn-cs"/>
                        </a:rPr>
                        <a:t> </a:t>
                      </a:r>
                      <a:r>
                        <a:rPr lang="de-DE" sz="1050" b="0" dirty="0" err="1">
                          <a:solidFill>
                            <a:schemeClr val="dk1"/>
                          </a:solidFill>
                          <a:effectLst/>
                          <a:latin typeface="+mn-lt"/>
                          <a:ea typeface="+mn-ea"/>
                          <a:cs typeface="+mn-cs"/>
                        </a:rPr>
                        <a:t>completely</a:t>
                      </a:r>
                      <a:r>
                        <a:rPr lang="de-DE" sz="1050" b="0" dirty="0">
                          <a:solidFill>
                            <a:schemeClr val="dk1"/>
                          </a:solidFill>
                          <a:effectLst/>
                          <a:latin typeface="+mn-lt"/>
                          <a:ea typeface="+mn-ea"/>
                          <a:cs typeface="+mn-cs"/>
                        </a:rPr>
                        <a:t> </a:t>
                      </a:r>
                      <a:r>
                        <a:rPr lang="de-DE" sz="1050" b="0" dirty="0" err="1">
                          <a:solidFill>
                            <a:schemeClr val="dk1"/>
                          </a:solidFill>
                          <a:effectLst/>
                          <a:latin typeface="+mn-lt"/>
                          <a:ea typeface="+mn-ea"/>
                          <a:cs typeface="+mn-cs"/>
                        </a:rPr>
                        <a:t>avoided</a:t>
                      </a:r>
                      <a:r>
                        <a:rPr lang="de-DE" sz="1050" b="0" dirty="0">
                          <a:solidFill>
                            <a:schemeClr val="dk1"/>
                          </a:solidFill>
                          <a:effectLst/>
                          <a:latin typeface="+mn-lt"/>
                          <a:ea typeface="+mn-ea"/>
                          <a:cs typeface="+mn-cs"/>
                        </a:rPr>
                        <a:t>. </a:t>
                      </a:r>
                      <a:r>
                        <a:rPr lang="de-DE" sz="1050" b="0" noProof="0" dirty="0">
                          <a:solidFill>
                            <a:schemeClr val="dk1"/>
                          </a:solidFill>
                          <a:effectLst/>
                          <a:latin typeface="+mn-lt"/>
                          <a:ea typeface="+mn-ea"/>
                          <a:cs typeface="+mn-cs"/>
                        </a:rPr>
                        <a:t>A </a:t>
                      </a:r>
                      <a:r>
                        <a:rPr lang="de-DE" sz="1050" b="0" noProof="0" dirty="0" err="1">
                          <a:solidFill>
                            <a:schemeClr val="dk1"/>
                          </a:solidFill>
                          <a:effectLst/>
                          <a:latin typeface="+mn-lt"/>
                          <a:ea typeface="+mn-ea"/>
                          <a:cs typeface="+mn-cs"/>
                        </a:rPr>
                        <a:t>special</a:t>
                      </a:r>
                      <a:r>
                        <a:rPr lang="de-DE" sz="1050" b="0" noProof="0" dirty="0">
                          <a:solidFill>
                            <a:schemeClr val="dk1"/>
                          </a:solidFill>
                          <a:effectLst/>
                          <a:latin typeface="+mn-lt"/>
                          <a:ea typeface="+mn-ea"/>
                          <a:cs typeface="+mn-cs"/>
                        </a:rPr>
                        <a:t> </a:t>
                      </a:r>
                      <a:r>
                        <a:rPr lang="de-DE" sz="1050" b="0" noProof="0" dirty="0" err="1">
                          <a:solidFill>
                            <a:schemeClr val="dk1"/>
                          </a:solidFill>
                          <a:effectLst/>
                          <a:latin typeface="+mn-lt"/>
                          <a:ea typeface="+mn-ea"/>
                          <a:cs typeface="+mn-cs"/>
                        </a:rPr>
                        <a:t>process</a:t>
                      </a:r>
                      <a:r>
                        <a:rPr lang="de-DE" sz="1050" b="0" noProof="0" dirty="0">
                          <a:solidFill>
                            <a:schemeClr val="dk1"/>
                          </a:solidFill>
                          <a:effectLst/>
                          <a:latin typeface="+mn-lt"/>
                          <a:ea typeface="+mn-ea"/>
                          <a:cs typeface="+mn-cs"/>
                        </a:rPr>
                        <a:t> </a:t>
                      </a:r>
                      <a:r>
                        <a:rPr lang="de-DE" sz="1050" b="0" noProof="0" dirty="0" err="1">
                          <a:solidFill>
                            <a:schemeClr val="dk1"/>
                          </a:solidFill>
                          <a:effectLst/>
                          <a:latin typeface="+mn-lt"/>
                          <a:ea typeface="+mn-ea"/>
                          <a:cs typeface="+mn-cs"/>
                        </a:rPr>
                        <a:t>technology</a:t>
                      </a:r>
                      <a:r>
                        <a:rPr lang="de-DE" sz="1050" b="0" noProof="0" dirty="0">
                          <a:solidFill>
                            <a:schemeClr val="dk1"/>
                          </a:solidFill>
                          <a:effectLst/>
                          <a:latin typeface="+mn-lt"/>
                          <a:ea typeface="+mn-ea"/>
                          <a:cs typeface="+mn-cs"/>
                        </a:rPr>
                        <a:t> </a:t>
                      </a:r>
                      <a:r>
                        <a:rPr lang="de-DE" sz="1050" b="0" noProof="0" dirty="0" err="1">
                          <a:solidFill>
                            <a:schemeClr val="dk1"/>
                          </a:solidFill>
                          <a:effectLst/>
                          <a:latin typeface="+mn-lt"/>
                          <a:ea typeface="+mn-ea"/>
                          <a:cs typeface="+mn-cs"/>
                        </a:rPr>
                        <a:t>used</a:t>
                      </a:r>
                      <a:r>
                        <a:rPr lang="de-DE" sz="1050" b="0" noProof="0" dirty="0">
                          <a:solidFill>
                            <a:schemeClr val="dk1"/>
                          </a:solidFill>
                          <a:effectLst/>
                          <a:latin typeface="+mn-lt"/>
                          <a:ea typeface="+mn-ea"/>
                          <a:cs typeface="+mn-cs"/>
                        </a:rPr>
                        <a:t> in </a:t>
                      </a:r>
                      <a:r>
                        <a:rPr lang="de-DE" sz="1050" b="0" noProof="0" dirty="0" err="1">
                          <a:solidFill>
                            <a:schemeClr val="dk1"/>
                          </a:solidFill>
                          <a:effectLst/>
                          <a:latin typeface="+mn-lt"/>
                          <a:ea typeface="+mn-ea"/>
                          <a:cs typeface="+mn-cs"/>
                        </a:rPr>
                        <a:t>the</a:t>
                      </a:r>
                      <a:r>
                        <a:rPr lang="de-DE" sz="1050" b="0" noProof="0" dirty="0">
                          <a:solidFill>
                            <a:schemeClr val="dk1"/>
                          </a:solidFill>
                          <a:effectLst/>
                          <a:latin typeface="+mn-lt"/>
                          <a:ea typeface="+mn-ea"/>
                          <a:cs typeface="+mn-cs"/>
                        </a:rPr>
                        <a:t> </a:t>
                      </a:r>
                      <a:r>
                        <a:rPr lang="de-DE" sz="1050" b="0" noProof="0" dirty="0" err="1">
                          <a:solidFill>
                            <a:schemeClr val="dk1"/>
                          </a:solidFill>
                          <a:effectLst/>
                          <a:latin typeface="+mn-lt"/>
                          <a:ea typeface="+mn-ea"/>
                          <a:cs typeface="+mn-cs"/>
                        </a:rPr>
                        <a:t>manufacture</a:t>
                      </a:r>
                      <a:r>
                        <a:rPr lang="de-DE" sz="1050" b="0" noProof="0" dirty="0">
                          <a:solidFill>
                            <a:schemeClr val="dk1"/>
                          </a:solidFill>
                          <a:effectLst/>
                          <a:latin typeface="+mn-lt"/>
                          <a:ea typeface="+mn-ea"/>
                          <a:cs typeface="+mn-cs"/>
                        </a:rPr>
                        <a:t> </a:t>
                      </a:r>
                      <a:r>
                        <a:rPr lang="de-DE" sz="1050" b="0" noProof="0" dirty="0" err="1">
                          <a:solidFill>
                            <a:schemeClr val="dk1"/>
                          </a:solidFill>
                          <a:effectLst/>
                          <a:latin typeface="+mn-lt"/>
                          <a:ea typeface="+mn-ea"/>
                          <a:cs typeface="+mn-cs"/>
                        </a:rPr>
                        <a:t>of</a:t>
                      </a:r>
                      <a:r>
                        <a:rPr lang="de-DE" sz="1050" b="0" noProof="0" dirty="0">
                          <a:solidFill>
                            <a:schemeClr val="dk1"/>
                          </a:solidFill>
                          <a:effectLst/>
                          <a:latin typeface="+mn-lt"/>
                          <a:ea typeface="+mn-ea"/>
                          <a:cs typeface="+mn-cs"/>
                        </a:rPr>
                        <a:t> AKTISIL PF 115/89 </a:t>
                      </a:r>
                      <a:r>
                        <a:rPr lang="de-DE" sz="1050" b="0" noProof="0" dirty="0" err="1">
                          <a:solidFill>
                            <a:schemeClr val="dk1"/>
                          </a:solidFill>
                          <a:effectLst/>
                          <a:latin typeface="+mn-lt"/>
                          <a:ea typeface="+mn-ea"/>
                          <a:cs typeface="+mn-cs"/>
                        </a:rPr>
                        <a:t>produces</a:t>
                      </a:r>
                      <a:r>
                        <a:rPr lang="de-DE" sz="1050" b="0" noProof="0" dirty="0">
                          <a:solidFill>
                            <a:schemeClr val="dk1"/>
                          </a:solidFill>
                          <a:effectLst/>
                          <a:latin typeface="+mn-lt"/>
                          <a:ea typeface="+mn-ea"/>
                          <a:cs typeface="+mn-cs"/>
                        </a:rPr>
                        <a:t> </a:t>
                      </a:r>
                      <a:r>
                        <a:rPr lang="de-DE" sz="1050" b="0" noProof="0" dirty="0" err="1">
                          <a:solidFill>
                            <a:schemeClr val="dk1"/>
                          </a:solidFill>
                          <a:effectLst/>
                          <a:latin typeface="+mn-lt"/>
                          <a:ea typeface="+mn-ea"/>
                          <a:cs typeface="+mn-cs"/>
                        </a:rPr>
                        <a:t>both</a:t>
                      </a:r>
                      <a:r>
                        <a:rPr lang="de-DE" sz="1050" b="0" noProof="0" dirty="0">
                          <a:solidFill>
                            <a:schemeClr val="dk1"/>
                          </a:solidFill>
                          <a:effectLst/>
                          <a:latin typeface="+mn-lt"/>
                          <a:ea typeface="+mn-ea"/>
                          <a:cs typeface="+mn-cs"/>
                        </a:rPr>
                        <a:t> partial </a:t>
                      </a:r>
                      <a:r>
                        <a:rPr lang="de-DE" sz="1050" b="0" noProof="0" dirty="0" err="1">
                          <a:solidFill>
                            <a:schemeClr val="dk1"/>
                          </a:solidFill>
                          <a:effectLst/>
                          <a:latin typeface="+mn-lt"/>
                          <a:ea typeface="+mn-ea"/>
                          <a:cs typeface="+mn-cs"/>
                        </a:rPr>
                        <a:t>hydrophobicity</a:t>
                      </a:r>
                      <a:r>
                        <a:rPr lang="de-DE" sz="1050" b="0" noProof="0" dirty="0">
                          <a:solidFill>
                            <a:schemeClr val="dk1"/>
                          </a:solidFill>
                          <a:effectLst/>
                          <a:latin typeface="+mn-lt"/>
                          <a:ea typeface="+mn-ea"/>
                          <a:cs typeface="+mn-cs"/>
                        </a:rPr>
                        <a:t> and </a:t>
                      </a:r>
                      <a:r>
                        <a:rPr lang="de-DE" sz="1050" b="0" noProof="0" dirty="0" err="1">
                          <a:solidFill>
                            <a:schemeClr val="dk1"/>
                          </a:solidFill>
                          <a:effectLst/>
                          <a:latin typeface="+mn-lt"/>
                          <a:ea typeface="+mn-ea"/>
                          <a:cs typeface="+mn-cs"/>
                        </a:rPr>
                        <a:t>reduced</a:t>
                      </a:r>
                      <a:r>
                        <a:rPr lang="de-DE" sz="1050" b="0" noProof="0" dirty="0">
                          <a:solidFill>
                            <a:schemeClr val="dk1"/>
                          </a:solidFill>
                          <a:effectLst/>
                          <a:latin typeface="+mn-lt"/>
                          <a:ea typeface="+mn-ea"/>
                          <a:cs typeface="+mn-cs"/>
                        </a:rPr>
                        <a:t> </a:t>
                      </a:r>
                      <a:r>
                        <a:rPr lang="de-DE" sz="1050" b="0" noProof="0" dirty="0" err="1">
                          <a:solidFill>
                            <a:schemeClr val="dk1"/>
                          </a:solidFill>
                          <a:effectLst/>
                          <a:latin typeface="+mn-lt"/>
                          <a:ea typeface="+mn-ea"/>
                          <a:cs typeface="+mn-cs"/>
                        </a:rPr>
                        <a:t>moisture</a:t>
                      </a:r>
                      <a:r>
                        <a:rPr lang="de-DE" sz="1050" b="0" noProof="0" dirty="0">
                          <a:solidFill>
                            <a:schemeClr val="dk1"/>
                          </a:solidFill>
                          <a:effectLst/>
                          <a:latin typeface="+mn-lt"/>
                          <a:ea typeface="+mn-ea"/>
                          <a:cs typeface="+mn-cs"/>
                        </a:rPr>
                        <a:t> </a:t>
                      </a:r>
                      <a:r>
                        <a:rPr lang="de-DE" sz="1050" b="0" noProof="0" dirty="0" err="1">
                          <a:solidFill>
                            <a:schemeClr val="dk1"/>
                          </a:solidFill>
                          <a:effectLst/>
                          <a:latin typeface="+mn-lt"/>
                          <a:ea typeface="+mn-ea"/>
                          <a:cs typeface="+mn-cs"/>
                        </a:rPr>
                        <a:t>absorption</a:t>
                      </a:r>
                      <a:r>
                        <a:rPr lang="de-DE" sz="1050" b="0" noProof="0" dirty="0">
                          <a:solidFill>
                            <a:schemeClr val="dk1"/>
                          </a:solidFill>
                          <a:effectLst/>
                          <a:latin typeface="+mn-lt"/>
                          <a:ea typeface="+mn-ea"/>
                          <a:cs typeface="+mn-cs"/>
                        </a:rPr>
                        <a:t> at high ambient </a:t>
                      </a:r>
                      <a:r>
                        <a:rPr lang="de-DE" sz="1050" b="0" noProof="0" dirty="0" err="1">
                          <a:solidFill>
                            <a:schemeClr val="dk1"/>
                          </a:solidFill>
                          <a:effectLst/>
                          <a:latin typeface="+mn-lt"/>
                          <a:ea typeface="+mn-ea"/>
                          <a:cs typeface="+mn-cs"/>
                        </a:rPr>
                        <a:t>humidity</a:t>
                      </a:r>
                      <a:r>
                        <a:rPr lang="de-DE" sz="1050" b="0" noProof="0" dirty="0">
                          <a:solidFill>
                            <a:schemeClr val="dk1"/>
                          </a:solidFill>
                          <a:effectLst/>
                          <a:latin typeface="+mn-lt"/>
                          <a:ea typeface="+mn-ea"/>
                          <a:cs typeface="+mn-cs"/>
                        </a:rPr>
                        <a:t>.</a:t>
                      </a:r>
                      <a:endParaRPr lang="de-DE" sz="1050" dirty="0"/>
                    </a:p>
                    <a:p>
                      <a:pPr algn="just"/>
                      <a:r>
                        <a:rPr lang="de-DE" sz="1050" b="0" dirty="0" err="1">
                          <a:solidFill>
                            <a:schemeClr val="dk1"/>
                          </a:solidFill>
                          <a:effectLst/>
                          <a:latin typeface="+mn-lt"/>
                          <a:ea typeface="+mn-ea"/>
                          <a:cs typeface="+mn-cs"/>
                        </a:rPr>
                        <a:t>During</a:t>
                      </a:r>
                      <a:r>
                        <a:rPr lang="de-DE" sz="1050" b="0" dirty="0">
                          <a:solidFill>
                            <a:schemeClr val="dk1"/>
                          </a:solidFill>
                          <a:effectLst/>
                          <a:latin typeface="+mn-lt"/>
                          <a:ea typeface="+mn-ea"/>
                          <a:cs typeface="+mn-cs"/>
                        </a:rPr>
                        <a:t> </a:t>
                      </a:r>
                      <a:r>
                        <a:rPr lang="de-DE" sz="1050" b="0" dirty="0" err="1">
                          <a:solidFill>
                            <a:schemeClr val="dk1"/>
                          </a:solidFill>
                          <a:effectLst/>
                          <a:latin typeface="+mn-lt"/>
                          <a:ea typeface="+mn-ea"/>
                          <a:cs typeface="+mn-cs"/>
                        </a:rPr>
                        <a:t>the</a:t>
                      </a:r>
                      <a:r>
                        <a:rPr lang="de-DE" sz="1050" b="0" dirty="0">
                          <a:solidFill>
                            <a:schemeClr val="dk1"/>
                          </a:solidFill>
                          <a:effectLst/>
                          <a:latin typeface="+mn-lt"/>
                          <a:ea typeface="+mn-ea"/>
                          <a:cs typeface="+mn-cs"/>
                        </a:rPr>
                        <a:t> </a:t>
                      </a:r>
                      <a:r>
                        <a:rPr lang="de-DE" sz="1050" b="0" dirty="0" err="1">
                          <a:solidFill>
                            <a:schemeClr val="dk1"/>
                          </a:solidFill>
                          <a:effectLst/>
                          <a:latin typeface="+mn-lt"/>
                          <a:ea typeface="+mn-ea"/>
                          <a:cs typeface="+mn-cs"/>
                        </a:rPr>
                        <a:t>cross-linking</a:t>
                      </a:r>
                      <a:r>
                        <a:rPr lang="de-DE" sz="1050" b="0" dirty="0">
                          <a:solidFill>
                            <a:schemeClr val="dk1"/>
                          </a:solidFill>
                          <a:effectLst/>
                          <a:latin typeface="+mn-lt"/>
                          <a:ea typeface="+mn-ea"/>
                          <a:cs typeface="+mn-cs"/>
                        </a:rPr>
                        <a:t> (</a:t>
                      </a:r>
                      <a:r>
                        <a:rPr lang="de-DE" sz="1050" b="0" dirty="0" err="1">
                          <a:solidFill>
                            <a:schemeClr val="dk1"/>
                          </a:solidFill>
                          <a:effectLst/>
                          <a:latin typeface="+mn-lt"/>
                          <a:ea typeface="+mn-ea"/>
                          <a:cs typeface="+mn-cs"/>
                        </a:rPr>
                        <a:t>curing</a:t>
                      </a:r>
                      <a:r>
                        <a:rPr lang="de-DE" sz="1050" b="0" dirty="0">
                          <a:solidFill>
                            <a:schemeClr val="dk1"/>
                          </a:solidFill>
                          <a:effectLst/>
                          <a:latin typeface="+mn-lt"/>
                          <a:ea typeface="+mn-ea"/>
                          <a:cs typeface="+mn-cs"/>
                        </a:rPr>
                        <a:t>) </a:t>
                      </a:r>
                      <a:r>
                        <a:rPr lang="de-DE" sz="1050" b="0" dirty="0" err="1">
                          <a:solidFill>
                            <a:schemeClr val="dk1"/>
                          </a:solidFill>
                          <a:effectLst/>
                          <a:latin typeface="+mn-lt"/>
                          <a:ea typeface="+mn-ea"/>
                          <a:cs typeface="+mn-cs"/>
                        </a:rPr>
                        <a:t>of</a:t>
                      </a:r>
                      <a:r>
                        <a:rPr lang="de-DE" sz="1050" b="0" dirty="0">
                          <a:solidFill>
                            <a:schemeClr val="dk1"/>
                          </a:solidFill>
                          <a:effectLst/>
                          <a:latin typeface="+mn-lt"/>
                          <a:ea typeface="+mn-ea"/>
                          <a:cs typeface="+mn-cs"/>
                        </a:rPr>
                        <a:t> </a:t>
                      </a:r>
                      <a:r>
                        <a:rPr lang="de-DE" sz="1050" b="0" dirty="0" err="1">
                          <a:solidFill>
                            <a:schemeClr val="dk1"/>
                          </a:solidFill>
                          <a:effectLst/>
                          <a:latin typeface="+mn-lt"/>
                          <a:ea typeface="+mn-ea"/>
                          <a:cs typeface="+mn-cs"/>
                        </a:rPr>
                        <a:t>the</a:t>
                      </a:r>
                      <a:r>
                        <a:rPr lang="de-DE" sz="1050" b="0" dirty="0">
                          <a:solidFill>
                            <a:schemeClr val="dk1"/>
                          </a:solidFill>
                          <a:effectLst/>
                          <a:latin typeface="+mn-lt"/>
                          <a:ea typeface="+mn-ea"/>
                          <a:cs typeface="+mn-cs"/>
                        </a:rPr>
                        <a:t> </a:t>
                      </a:r>
                      <a:r>
                        <a:rPr lang="de-DE" sz="1050" b="0" dirty="0" err="1">
                          <a:solidFill>
                            <a:schemeClr val="dk1"/>
                          </a:solidFill>
                          <a:effectLst/>
                          <a:latin typeface="+mn-lt"/>
                          <a:ea typeface="+mn-ea"/>
                          <a:cs typeface="+mn-cs"/>
                        </a:rPr>
                        <a:t>coating</a:t>
                      </a:r>
                      <a:r>
                        <a:rPr lang="de-DE" sz="1050" b="0" dirty="0">
                          <a:solidFill>
                            <a:schemeClr val="dk1"/>
                          </a:solidFill>
                          <a:effectLst/>
                          <a:latin typeface="+mn-lt"/>
                          <a:ea typeface="+mn-ea"/>
                          <a:cs typeface="+mn-cs"/>
                        </a:rPr>
                        <a:t> </a:t>
                      </a:r>
                      <a:r>
                        <a:rPr lang="de-DE" sz="1050" b="0" dirty="0" err="1">
                          <a:solidFill>
                            <a:schemeClr val="dk1"/>
                          </a:solidFill>
                          <a:effectLst/>
                          <a:latin typeface="+mn-lt"/>
                          <a:ea typeface="+mn-ea"/>
                          <a:cs typeface="+mn-cs"/>
                        </a:rPr>
                        <a:t>system</a:t>
                      </a:r>
                      <a:r>
                        <a:rPr lang="de-DE" sz="1050" b="0" dirty="0">
                          <a:solidFill>
                            <a:schemeClr val="dk1"/>
                          </a:solidFill>
                          <a:effectLst/>
                          <a:latin typeface="+mn-lt"/>
                          <a:ea typeface="+mn-ea"/>
                          <a:cs typeface="+mn-cs"/>
                        </a:rPr>
                        <a:t>, </a:t>
                      </a:r>
                      <a:r>
                        <a:rPr lang="de-DE" sz="1050" b="0" dirty="0" err="1">
                          <a:solidFill>
                            <a:schemeClr val="dk1"/>
                          </a:solidFill>
                          <a:effectLst/>
                          <a:latin typeface="+mn-lt"/>
                          <a:ea typeface="+mn-ea"/>
                          <a:cs typeface="+mn-cs"/>
                        </a:rPr>
                        <a:t>the</a:t>
                      </a:r>
                      <a:r>
                        <a:rPr lang="de-DE" sz="1050" b="0" dirty="0">
                          <a:solidFill>
                            <a:schemeClr val="dk1"/>
                          </a:solidFill>
                          <a:effectLst/>
                          <a:latin typeface="+mn-lt"/>
                          <a:ea typeface="+mn-ea"/>
                          <a:cs typeface="+mn-cs"/>
                        </a:rPr>
                        <a:t> </a:t>
                      </a:r>
                      <a:r>
                        <a:rPr lang="de-DE" sz="1050" b="0" dirty="0" err="1">
                          <a:solidFill>
                            <a:schemeClr val="dk1"/>
                          </a:solidFill>
                          <a:effectLst/>
                          <a:latin typeface="+mn-lt"/>
                          <a:ea typeface="+mn-ea"/>
                          <a:cs typeface="+mn-cs"/>
                        </a:rPr>
                        <a:t>amino</a:t>
                      </a:r>
                      <a:r>
                        <a:rPr lang="de-DE" sz="1050" b="0" dirty="0">
                          <a:solidFill>
                            <a:schemeClr val="dk1"/>
                          </a:solidFill>
                          <a:effectLst/>
                          <a:latin typeface="+mn-lt"/>
                          <a:ea typeface="+mn-ea"/>
                          <a:cs typeface="+mn-cs"/>
                        </a:rPr>
                        <a:t> </a:t>
                      </a:r>
                      <a:r>
                        <a:rPr lang="de-DE" sz="1050" b="0" dirty="0" err="1">
                          <a:solidFill>
                            <a:schemeClr val="dk1"/>
                          </a:solidFill>
                          <a:effectLst/>
                          <a:latin typeface="+mn-lt"/>
                          <a:ea typeface="+mn-ea"/>
                          <a:cs typeface="+mn-cs"/>
                        </a:rPr>
                        <a:t>groups</a:t>
                      </a:r>
                      <a:r>
                        <a:rPr lang="de-DE" sz="1050" b="0" dirty="0">
                          <a:solidFill>
                            <a:schemeClr val="dk1"/>
                          </a:solidFill>
                          <a:effectLst/>
                          <a:latin typeface="+mn-lt"/>
                          <a:ea typeface="+mn-ea"/>
                          <a:cs typeface="+mn-cs"/>
                        </a:rPr>
                        <a:t> </a:t>
                      </a:r>
                      <a:r>
                        <a:rPr lang="de-DE" sz="1050" b="0" dirty="0" err="1">
                          <a:solidFill>
                            <a:schemeClr val="dk1"/>
                          </a:solidFill>
                          <a:effectLst/>
                          <a:latin typeface="+mn-lt"/>
                          <a:ea typeface="+mn-ea"/>
                          <a:cs typeface="+mn-cs"/>
                        </a:rPr>
                        <a:t>of</a:t>
                      </a:r>
                      <a:r>
                        <a:rPr lang="de-DE" sz="1050" b="0" dirty="0">
                          <a:solidFill>
                            <a:schemeClr val="dk1"/>
                          </a:solidFill>
                          <a:effectLst/>
                          <a:latin typeface="+mn-lt"/>
                          <a:ea typeface="+mn-ea"/>
                          <a:cs typeface="+mn-cs"/>
                        </a:rPr>
                        <a:t> AKTISIL PF 115/89 </a:t>
                      </a:r>
                      <a:r>
                        <a:rPr lang="de-DE" sz="1050" b="0" dirty="0" err="1">
                          <a:solidFill>
                            <a:schemeClr val="dk1"/>
                          </a:solidFill>
                          <a:effectLst/>
                          <a:latin typeface="+mn-lt"/>
                          <a:ea typeface="+mn-ea"/>
                          <a:cs typeface="+mn-cs"/>
                        </a:rPr>
                        <a:t>react</a:t>
                      </a:r>
                      <a:r>
                        <a:rPr lang="de-DE" sz="1050" b="0" dirty="0">
                          <a:solidFill>
                            <a:schemeClr val="dk1"/>
                          </a:solidFill>
                          <a:effectLst/>
                          <a:latin typeface="+mn-lt"/>
                          <a:ea typeface="+mn-ea"/>
                          <a:cs typeface="+mn-cs"/>
                        </a:rPr>
                        <a:t> </a:t>
                      </a:r>
                      <a:r>
                        <a:rPr lang="de-DE" sz="1050" b="0" dirty="0" err="1">
                          <a:solidFill>
                            <a:schemeClr val="dk1"/>
                          </a:solidFill>
                          <a:effectLst/>
                          <a:latin typeface="+mn-lt"/>
                          <a:ea typeface="+mn-ea"/>
                          <a:cs typeface="+mn-cs"/>
                        </a:rPr>
                        <a:t>with</a:t>
                      </a:r>
                      <a:r>
                        <a:rPr lang="de-DE" sz="1050" b="0" dirty="0">
                          <a:solidFill>
                            <a:schemeClr val="dk1"/>
                          </a:solidFill>
                          <a:effectLst/>
                          <a:latin typeface="+mn-lt"/>
                          <a:ea typeface="+mn-ea"/>
                          <a:cs typeface="+mn-cs"/>
                        </a:rPr>
                        <a:t> </a:t>
                      </a:r>
                      <a:r>
                        <a:rPr lang="de-DE" sz="1050" b="0" dirty="0" err="1">
                          <a:solidFill>
                            <a:schemeClr val="dk1"/>
                          </a:solidFill>
                          <a:effectLst/>
                          <a:latin typeface="+mn-lt"/>
                          <a:ea typeface="+mn-ea"/>
                          <a:cs typeface="+mn-cs"/>
                        </a:rPr>
                        <a:t>suitable</a:t>
                      </a:r>
                      <a:r>
                        <a:rPr lang="de-DE" sz="1050" b="0" dirty="0">
                          <a:solidFill>
                            <a:schemeClr val="dk1"/>
                          </a:solidFill>
                          <a:effectLst/>
                          <a:latin typeface="+mn-lt"/>
                          <a:ea typeface="+mn-ea"/>
                          <a:cs typeface="+mn-cs"/>
                        </a:rPr>
                        <a:t> </a:t>
                      </a:r>
                      <a:r>
                        <a:rPr lang="de-DE" sz="1050" b="0" dirty="0" err="1">
                          <a:solidFill>
                            <a:schemeClr val="dk1"/>
                          </a:solidFill>
                          <a:effectLst/>
                          <a:latin typeface="+mn-lt"/>
                          <a:ea typeface="+mn-ea"/>
                          <a:cs typeface="+mn-cs"/>
                        </a:rPr>
                        <a:t>functional</a:t>
                      </a:r>
                      <a:r>
                        <a:rPr lang="de-DE" sz="1050" b="0" dirty="0">
                          <a:solidFill>
                            <a:schemeClr val="dk1"/>
                          </a:solidFill>
                          <a:effectLst/>
                          <a:latin typeface="+mn-lt"/>
                          <a:ea typeface="+mn-ea"/>
                          <a:cs typeface="+mn-cs"/>
                        </a:rPr>
                        <a:t> </a:t>
                      </a:r>
                      <a:r>
                        <a:rPr lang="de-DE" sz="1050" b="0" dirty="0" err="1">
                          <a:solidFill>
                            <a:schemeClr val="dk1"/>
                          </a:solidFill>
                          <a:effectLst/>
                          <a:latin typeface="+mn-lt"/>
                          <a:ea typeface="+mn-ea"/>
                          <a:cs typeface="+mn-cs"/>
                        </a:rPr>
                        <a:t>groups</a:t>
                      </a:r>
                      <a:r>
                        <a:rPr lang="de-DE" sz="1050" b="0" dirty="0">
                          <a:solidFill>
                            <a:schemeClr val="dk1"/>
                          </a:solidFill>
                          <a:effectLst/>
                          <a:latin typeface="+mn-lt"/>
                          <a:ea typeface="+mn-ea"/>
                          <a:cs typeface="+mn-cs"/>
                        </a:rPr>
                        <a:t> </a:t>
                      </a:r>
                      <a:r>
                        <a:rPr lang="de-DE" sz="1050" b="0" dirty="0" err="1">
                          <a:solidFill>
                            <a:schemeClr val="dk1"/>
                          </a:solidFill>
                          <a:effectLst/>
                          <a:latin typeface="+mn-lt"/>
                          <a:ea typeface="+mn-ea"/>
                          <a:cs typeface="+mn-cs"/>
                        </a:rPr>
                        <a:t>of</a:t>
                      </a:r>
                      <a:r>
                        <a:rPr lang="de-DE" sz="1050" b="0" dirty="0">
                          <a:solidFill>
                            <a:schemeClr val="dk1"/>
                          </a:solidFill>
                          <a:effectLst/>
                          <a:latin typeface="+mn-lt"/>
                          <a:ea typeface="+mn-ea"/>
                          <a:cs typeface="+mn-cs"/>
                        </a:rPr>
                        <a:t> </a:t>
                      </a:r>
                      <a:r>
                        <a:rPr lang="de-DE" sz="1050" b="0" dirty="0" err="1">
                          <a:solidFill>
                            <a:schemeClr val="dk1"/>
                          </a:solidFill>
                          <a:effectLst/>
                          <a:latin typeface="+mn-lt"/>
                          <a:ea typeface="+mn-ea"/>
                          <a:cs typeface="+mn-cs"/>
                        </a:rPr>
                        <a:t>the</a:t>
                      </a:r>
                      <a:r>
                        <a:rPr lang="de-DE" sz="1050" b="0" dirty="0">
                          <a:solidFill>
                            <a:schemeClr val="dk1"/>
                          </a:solidFill>
                          <a:effectLst/>
                          <a:latin typeface="+mn-lt"/>
                          <a:ea typeface="+mn-ea"/>
                          <a:cs typeface="+mn-cs"/>
                        </a:rPr>
                        <a:t> </a:t>
                      </a:r>
                      <a:r>
                        <a:rPr lang="de-DE" sz="1050" b="0" dirty="0" err="1">
                          <a:solidFill>
                            <a:schemeClr val="dk1"/>
                          </a:solidFill>
                          <a:effectLst/>
                          <a:latin typeface="+mn-lt"/>
                          <a:ea typeface="+mn-ea"/>
                          <a:cs typeface="+mn-cs"/>
                        </a:rPr>
                        <a:t>binder</a:t>
                      </a:r>
                      <a:r>
                        <a:rPr lang="de-DE" sz="1050" b="0" dirty="0">
                          <a:solidFill>
                            <a:schemeClr val="dk1"/>
                          </a:solidFill>
                          <a:effectLst/>
                          <a:latin typeface="+mn-lt"/>
                          <a:ea typeface="+mn-ea"/>
                          <a:cs typeface="+mn-cs"/>
                        </a:rPr>
                        <a:t> </a:t>
                      </a:r>
                      <a:r>
                        <a:rPr lang="de-DE" sz="1050" b="0" dirty="0" err="1">
                          <a:solidFill>
                            <a:schemeClr val="dk1"/>
                          </a:solidFill>
                          <a:effectLst/>
                          <a:latin typeface="+mn-lt"/>
                          <a:ea typeface="+mn-ea"/>
                          <a:cs typeface="+mn-cs"/>
                        </a:rPr>
                        <a:t>or</a:t>
                      </a:r>
                      <a:r>
                        <a:rPr lang="de-DE" sz="1050" b="0" dirty="0">
                          <a:solidFill>
                            <a:schemeClr val="dk1"/>
                          </a:solidFill>
                          <a:effectLst/>
                          <a:latin typeface="+mn-lt"/>
                          <a:ea typeface="+mn-ea"/>
                          <a:cs typeface="+mn-cs"/>
                        </a:rPr>
                        <a:t> form a strong </a:t>
                      </a:r>
                      <a:r>
                        <a:rPr lang="de-DE" sz="1050" b="0" dirty="0" err="1">
                          <a:solidFill>
                            <a:schemeClr val="dk1"/>
                          </a:solidFill>
                          <a:effectLst/>
                          <a:latin typeface="+mn-lt"/>
                          <a:ea typeface="+mn-ea"/>
                          <a:cs typeface="+mn-cs"/>
                        </a:rPr>
                        <a:t>interaction</a:t>
                      </a:r>
                      <a:r>
                        <a:rPr lang="de-DE" sz="1050" b="0" dirty="0">
                          <a:solidFill>
                            <a:schemeClr val="dk1"/>
                          </a:solidFill>
                          <a:effectLst/>
                          <a:latin typeface="+mn-lt"/>
                          <a:ea typeface="+mn-ea"/>
                          <a:cs typeface="+mn-cs"/>
                        </a:rPr>
                        <a:t> in </a:t>
                      </a:r>
                      <a:r>
                        <a:rPr lang="de-DE" sz="1050" b="0" dirty="0" err="1">
                          <a:solidFill>
                            <a:schemeClr val="dk1"/>
                          </a:solidFill>
                          <a:effectLst/>
                          <a:latin typeface="+mn-lt"/>
                          <a:ea typeface="+mn-ea"/>
                          <a:cs typeface="+mn-cs"/>
                        </a:rPr>
                        <a:t>the</a:t>
                      </a:r>
                      <a:r>
                        <a:rPr lang="de-DE" sz="1050" b="0" dirty="0">
                          <a:solidFill>
                            <a:schemeClr val="dk1"/>
                          </a:solidFill>
                          <a:effectLst/>
                          <a:latin typeface="+mn-lt"/>
                          <a:ea typeface="+mn-ea"/>
                          <a:cs typeface="+mn-cs"/>
                        </a:rPr>
                        <a:t> form </a:t>
                      </a:r>
                      <a:r>
                        <a:rPr lang="de-DE" sz="1050" b="0" dirty="0" err="1">
                          <a:solidFill>
                            <a:schemeClr val="dk1"/>
                          </a:solidFill>
                          <a:effectLst/>
                          <a:latin typeface="+mn-lt"/>
                          <a:ea typeface="+mn-ea"/>
                          <a:cs typeface="+mn-cs"/>
                        </a:rPr>
                        <a:t>of</a:t>
                      </a:r>
                      <a:r>
                        <a:rPr lang="de-DE" sz="1050" b="0" dirty="0">
                          <a:solidFill>
                            <a:schemeClr val="dk1"/>
                          </a:solidFill>
                          <a:effectLst/>
                          <a:latin typeface="+mn-lt"/>
                          <a:ea typeface="+mn-ea"/>
                          <a:cs typeface="+mn-cs"/>
                        </a:rPr>
                        <a:t> hydrogen </a:t>
                      </a:r>
                      <a:r>
                        <a:rPr lang="de-DE" sz="1050" b="0" dirty="0" err="1">
                          <a:solidFill>
                            <a:schemeClr val="dk1"/>
                          </a:solidFill>
                          <a:effectLst/>
                          <a:latin typeface="+mn-lt"/>
                          <a:ea typeface="+mn-ea"/>
                          <a:cs typeface="+mn-cs"/>
                        </a:rPr>
                        <a:t>bonds</a:t>
                      </a:r>
                      <a:r>
                        <a:rPr lang="de-DE" sz="1050" b="0" dirty="0">
                          <a:solidFill>
                            <a:schemeClr val="dk1"/>
                          </a:solidFill>
                          <a:effectLst/>
                          <a:latin typeface="+mn-lt"/>
                          <a:ea typeface="+mn-ea"/>
                          <a:cs typeface="+mn-cs"/>
                        </a:rPr>
                        <a:t>.</a:t>
                      </a:r>
                    </a:p>
                  </a:txBody>
                  <a:tcPr>
                    <a:noFill/>
                  </a:tcPr>
                </a:tc>
                <a:extLst>
                  <a:ext uri="{0D108BD9-81ED-4DB2-BD59-A6C34878D82A}">
                    <a16:rowId xmlns:a16="http://schemas.microsoft.com/office/drawing/2014/main" val="2737629199"/>
                  </a:ext>
                </a:extLst>
              </a:tr>
            </a:tbl>
          </a:graphicData>
        </a:graphic>
      </p:graphicFrame>
      <p:graphicFrame>
        <p:nvGraphicFramePr>
          <p:cNvPr id="22" name="Tabelle 21"/>
          <p:cNvGraphicFramePr>
            <a:graphicFrameLocks noGrp="1"/>
          </p:cNvGraphicFramePr>
          <p:nvPr>
            <p:extLst>
              <p:ext uri="{D42A27DB-BD31-4B8C-83A1-F6EECF244321}">
                <p14:modId xmlns:p14="http://schemas.microsoft.com/office/powerpoint/2010/main" val="3959155833"/>
              </p:ext>
            </p:extLst>
          </p:nvPr>
        </p:nvGraphicFramePr>
        <p:xfrm>
          <a:off x="468277" y="3891319"/>
          <a:ext cx="6196908" cy="3618677"/>
        </p:xfrm>
        <a:graphic>
          <a:graphicData uri="http://schemas.openxmlformats.org/drawingml/2006/table">
            <a:tbl>
              <a:tblPr firstRow="1" bandRow="1">
                <a:tableStyleId>{17292A2E-F333-43FB-9621-5CBBE7FDCDCB}</a:tableStyleId>
              </a:tblPr>
              <a:tblGrid>
                <a:gridCol w="2994198">
                  <a:extLst>
                    <a:ext uri="{9D8B030D-6E8A-4147-A177-3AD203B41FA5}">
                      <a16:colId xmlns:a16="http://schemas.microsoft.com/office/drawing/2014/main" val="622196027"/>
                    </a:ext>
                  </a:extLst>
                </a:gridCol>
                <a:gridCol w="3202710">
                  <a:extLst>
                    <a:ext uri="{9D8B030D-6E8A-4147-A177-3AD203B41FA5}">
                      <a16:colId xmlns:a16="http://schemas.microsoft.com/office/drawing/2014/main" val="1740139364"/>
                    </a:ext>
                  </a:extLst>
                </a:gridCol>
              </a:tblGrid>
              <a:tr h="259343">
                <a:tc gridSpan="2">
                  <a:txBody>
                    <a:bodyPr/>
                    <a:lstStyle/>
                    <a:p>
                      <a:r>
                        <a:rPr lang="de-DE" sz="1200" dirty="0" err="1">
                          <a:solidFill>
                            <a:schemeClr val="tx1"/>
                          </a:solidFill>
                        </a:rPr>
                        <a:t>Characteristics</a:t>
                      </a:r>
                      <a:endParaRPr lang="de-DE" sz="1200" b="0" dirty="0">
                        <a:solidFill>
                          <a:schemeClr val="tx1"/>
                        </a:solidFill>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tcPr>
                </a:tc>
                <a:tc hMerge="1">
                  <a:txBody>
                    <a:bodyPr/>
                    <a:lstStyle/>
                    <a:p>
                      <a:pPr algn="ctr"/>
                      <a:endParaRPr lang="de-DE" sz="1200" b="0">
                        <a:solidFill>
                          <a:schemeClr val="tx1"/>
                        </a:solidFill>
                      </a:endParaRPr>
                    </a:p>
                  </a:txBody>
                  <a:tcPr anchor="ctr">
                    <a:lnL w="12700" cap="flat" cmpd="sng" algn="ctr">
                      <a:solidFill>
                        <a:schemeClr val="accent6"/>
                      </a:solidFill>
                      <a:prstDash val="solid"/>
                      <a:round/>
                      <a:headEnd type="none" w="med" len="med"/>
                      <a:tailEnd type="none" w="med" len="med"/>
                    </a:lnL>
                    <a:lnB w="12700" cap="flat" cmpd="sng" algn="ctr">
                      <a:solidFill>
                        <a:schemeClr val="accent6"/>
                      </a:solidFill>
                      <a:prstDash val="solid"/>
                      <a:round/>
                      <a:headEnd type="none" w="med" len="med"/>
                      <a:tailEnd type="none" w="med" len="med"/>
                    </a:lnB>
                  </a:tcPr>
                </a:tc>
                <a:extLst>
                  <a:ext uri="{0D108BD9-81ED-4DB2-BD59-A6C34878D82A}">
                    <a16:rowId xmlns:a16="http://schemas.microsoft.com/office/drawing/2014/main" val="1398247219"/>
                  </a:ext>
                </a:extLst>
              </a:tr>
              <a:tr h="242054">
                <a:tc>
                  <a:txBody>
                    <a:bodyPr/>
                    <a:lstStyle/>
                    <a:p>
                      <a:r>
                        <a:rPr lang="de-DE" sz="1100"/>
                        <a:t>Appearance</a:t>
                      </a:r>
                      <a:endParaRPr lang="de-DE" sz="1100" b="0">
                        <a:solidFill>
                          <a:schemeClr val="tx1"/>
                        </a:solidFill>
                      </a:endParaRPr>
                    </a:p>
                  </a:txBody>
                  <a:tcPr anchor="ctr">
                    <a:lnL w="12700" cap="flat" cmpd="sng" algn="ctr">
                      <a:noFill/>
                      <a:prstDash val="solid"/>
                      <a:round/>
                      <a:headEnd type="none" w="med" len="med"/>
                      <a:tailEnd type="none" w="med" len="med"/>
                    </a:lnL>
                    <a:lnR w="12700" cap="flat" cmpd="sng" algn="ctr">
                      <a:solidFill>
                        <a:schemeClr val="accent5"/>
                      </a:solidFill>
                      <a:prstDash val="solid"/>
                      <a:round/>
                      <a:headEnd type="none" w="med" len="med"/>
                      <a:tailEnd type="none" w="med" len="med"/>
                    </a:lnR>
                    <a:lnB w="12700" cap="flat" cmpd="sng" algn="ctr">
                      <a:solidFill>
                        <a:schemeClr val="accent5"/>
                      </a:solidFill>
                      <a:prstDash val="solid"/>
                      <a:round/>
                      <a:headEnd type="none" w="med" len="med"/>
                      <a:tailEnd type="none" w="med" len="med"/>
                    </a:lnB>
                  </a:tcPr>
                </a:tc>
                <a:tc>
                  <a:txBody>
                    <a:bodyPr/>
                    <a:lstStyle/>
                    <a:p>
                      <a:pPr algn="ctr"/>
                      <a:r>
                        <a:rPr lang="de-DE" sz="1100"/>
                        <a:t>Free-flowing powder</a:t>
                      </a:r>
                      <a:endParaRPr lang="de-DE" sz="1100" b="0">
                        <a:solidFill>
                          <a:schemeClr val="tx1"/>
                        </a:solidFill>
                      </a:endParaRPr>
                    </a:p>
                  </a:txBody>
                  <a:tcPr anchor="ctr">
                    <a:lnL w="12700" cap="flat" cmpd="sng" algn="ctr">
                      <a:solidFill>
                        <a:schemeClr val="accent5"/>
                      </a:solidFill>
                      <a:prstDash val="solid"/>
                      <a:round/>
                      <a:headEnd type="none" w="med" len="med"/>
                      <a:tailEnd type="none" w="med" len="med"/>
                    </a:lnL>
                    <a:lnR w="12700" cap="flat" cmpd="sng" algn="ctr">
                      <a:noFill/>
                      <a:prstDash val="solid"/>
                      <a:round/>
                      <a:headEnd type="none" w="med" len="med"/>
                      <a:tailEnd type="none" w="med" len="med"/>
                    </a:lnR>
                    <a:lnB w="12700" cap="flat" cmpd="sng" algn="ctr">
                      <a:solidFill>
                        <a:schemeClr val="accent5"/>
                      </a:solidFill>
                      <a:prstDash val="solid"/>
                      <a:round/>
                      <a:headEnd type="none" w="med" len="med"/>
                      <a:tailEnd type="none" w="med" len="med"/>
                    </a:lnB>
                  </a:tcPr>
                </a:tc>
                <a:extLst>
                  <a:ext uri="{0D108BD9-81ED-4DB2-BD59-A6C34878D82A}">
                    <a16:rowId xmlns:a16="http://schemas.microsoft.com/office/drawing/2014/main" val="366694040"/>
                  </a:ext>
                </a:extLst>
              </a:tr>
              <a:tr h="553266">
                <a:tc>
                  <a:txBody>
                    <a:bodyPr/>
                    <a:lstStyle/>
                    <a:p>
                      <a:pPr marL="0" lvl="3" indent="0" defTabSz="868363"/>
                      <a:r>
                        <a:rPr lang="de-DE" sz="1100">
                          <a:effectLst/>
                        </a:rPr>
                        <a:t>Color values according to CIELAB:        	L*</a:t>
                      </a:r>
                    </a:p>
                    <a:p>
                      <a:pPr marL="0" lvl="3" indent="0" defTabSz="868363"/>
                      <a:r>
                        <a:rPr lang="de-DE" sz="1100">
                          <a:effectLst/>
                        </a:rPr>
                        <a:t>	                       	a*                                			b*</a:t>
                      </a:r>
                      <a:endParaRPr lang="de-DE" sz="1100"/>
                    </a:p>
                  </a:txBody>
                  <a:tcPr>
                    <a:lnL w="12700" cap="flat" cmpd="sng" algn="ctr">
                      <a:noFill/>
                      <a:prstDash val="solid"/>
                      <a:round/>
                      <a:headEnd type="none" w="med" len="med"/>
                      <a:tailEnd type="none" w="med" len="med"/>
                    </a:lnL>
                    <a:lnR w="12700" cap="flat" cmpd="sng" algn="ctr">
                      <a:solidFill>
                        <a:schemeClr val="accent5"/>
                      </a:solidFill>
                      <a:prstDash val="solid"/>
                      <a:round/>
                      <a:headEnd type="none" w="med" len="med"/>
                      <a:tailEnd type="none" w="med" len="med"/>
                    </a:lnR>
                    <a:lnT w="12700" cap="flat" cmpd="sng" algn="ctr">
                      <a:solidFill>
                        <a:schemeClr val="accent5"/>
                      </a:solidFill>
                      <a:prstDash val="solid"/>
                      <a:round/>
                      <a:headEnd type="none" w="med" len="med"/>
                      <a:tailEnd type="none" w="med" len="med"/>
                    </a:lnT>
                    <a:lnB w="12700" cap="flat" cmpd="sng" algn="ctr">
                      <a:solidFill>
                        <a:schemeClr val="accent5"/>
                      </a:solidFill>
                      <a:prstDash val="solid"/>
                      <a:round/>
                      <a:headEnd type="none" w="med" len="med"/>
                      <a:tailEnd type="none" w="med" len="med"/>
                    </a:lnB>
                  </a:tcPr>
                </a:tc>
                <a:tc>
                  <a:txBody>
                    <a:bodyPr/>
                    <a:lstStyle/>
                    <a:p>
                      <a:pPr lvl="0" algn="ctr" defTabSz="854075">
                        <a:buNone/>
                        <a:tabLst>
                          <a:tab pos="1706563" algn="r"/>
                        </a:tabLst>
                      </a:pPr>
                      <a:r>
                        <a:rPr lang="de-DE" sz="1100">
                          <a:solidFill>
                            <a:schemeClr val="tx1"/>
                          </a:solidFill>
                        </a:rPr>
                        <a:t>96</a:t>
                      </a:r>
                      <a:endParaRPr lang="de-DE"/>
                    </a:p>
                    <a:p>
                      <a:pPr algn="ctr" defTabSz="854075">
                        <a:tabLst>
                          <a:tab pos="1706563" algn="r"/>
                        </a:tabLst>
                      </a:pPr>
                      <a:r>
                        <a:rPr lang="de-DE" sz="1100">
                          <a:solidFill>
                            <a:schemeClr val="tx1"/>
                          </a:solidFill>
                          <a:latin typeface="+mn-lt"/>
                          <a:ea typeface="+mn-ea"/>
                          <a:cs typeface="+mn-cs"/>
                        </a:rPr>
                        <a:t>0.2</a:t>
                      </a:r>
                    </a:p>
                    <a:p>
                      <a:pPr algn="ctr" defTabSz="854075">
                        <a:tabLst>
                          <a:tab pos="1706563" algn="r"/>
                        </a:tabLst>
                      </a:pPr>
                      <a:r>
                        <a:rPr lang="de-DE" sz="1100">
                          <a:solidFill>
                            <a:schemeClr val="tx1"/>
                          </a:solidFill>
                        </a:rPr>
                        <a:t>3.8</a:t>
                      </a:r>
                    </a:p>
                  </a:txBody>
                  <a:tcPr>
                    <a:lnL w="12700" cap="flat" cmpd="sng" algn="ctr">
                      <a:solidFill>
                        <a:schemeClr val="accent5"/>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5"/>
                      </a:solidFill>
                      <a:prstDash val="solid"/>
                      <a:round/>
                      <a:headEnd type="none" w="med" len="med"/>
                      <a:tailEnd type="none" w="med" len="med"/>
                    </a:lnT>
                    <a:lnB w="12700" cap="flat" cmpd="sng" algn="ctr">
                      <a:solidFill>
                        <a:schemeClr val="accent5"/>
                      </a:solidFill>
                      <a:prstDash val="solid"/>
                      <a:round/>
                      <a:headEnd type="none" w="med" len="med"/>
                      <a:tailEnd type="none" w="med" len="med"/>
                    </a:lnB>
                  </a:tcPr>
                </a:tc>
                <a:extLst>
                  <a:ext uri="{0D108BD9-81ED-4DB2-BD59-A6C34878D82A}">
                    <a16:rowId xmlns:a16="http://schemas.microsoft.com/office/drawing/2014/main" val="4178699004"/>
                  </a:ext>
                </a:extLst>
              </a:tr>
              <a:tr h="242054">
                <a:tc>
                  <a:txBody>
                    <a:bodyPr/>
                    <a:lstStyle/>
                    <a:p>
                      <a:pPr algn="l"/>
                      <a:r>
                        <a:rPr lang="de-DE" sz="1100">
                          <a:effectLst/>
                        </a:rPr>
                        <a:t>Residue &gt; 40 µm	</a:t>
                      </a:r>
                      <a:endParaRPr lang="de-DE" sz="1100"/>
                    </a:p>
                  </a:txBody>
                  <a:tcPr anchor="ctr">
                    <a:lnL w="12700" cap="flat" cmpd="sng" algn="ctr">
                      <a:noFill/>
                      <a:prstDash val="solid"/>
                      <a:round/>
                      <a:headEnd type="none" w="med" len="med"/>
                      <a:tailEnd type="none" w="med" len="med"/>
                    </a:lnL>
                    <a:lnR w="12700" cap="flat" cmpd="sng" algn="ctr">
                      <a:solidFill>
                        <a:schemeClr val="accent5"/>
                      </a:solidFill>
                      <a:prstDash val="solid"/>
                      <a:round/>
                      <a:headEnd type="none" w="med" len="med"/>
                      <a:tailEnd type="none" w="med" len="med"/>
                    </a:lnR>
                    <a:lnT w="12700" cap="flat" cmpd="sng" algn="ctr">
                      <a:solidFill>
                        <a:schemeClr val="accent5"/>
                      </a:solidFill>
                      <a:prstDash val="solid"/>
                      <a:round/>
                      <a:headEnd type="none" w="med" len="med"/>
                      <a:tailEnd type="none" w="med" len="med"/>
                    </a:lnT>
                    <a:lnB w="12700" cap="flat" cmpd="sng" algn="ctr">
                      <a:solidFill>
                        <a:schemeClr val="accent5"/>
                      </a:solidFill>
                      <a:prstDash val="solid"/>
                      <a:round/>
                      <a:headEnd type="none" w="med" len="med"/>
                      <a:tailEnd type="none" w="med" len="med"/>
                    </a:lnB>
                  </a:tcPr>
                </a:tc>
                <a:tc>
                  <a:txBody>
                    <a:bodyPr/>
                    <a:lstStyle/>
                    <a:p>
                      <a:pPr algn="ctr"/>
                      <a:r>
                        <a:rPr lang="de-DE" sz="1100"/>
                        <a:t>35 mg/kg</a:t>
                      </a:r>
                    </a:p>
                  </a:txBody>
                  <a:tcPr anchor="ctr">
                    <a:lnL w="12700" cap="flat" cmpd="sng" algn="ctr">
                      <a:solidFill>
                        <a:schemeClr val="accent5"/>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5"/>
                      </a:solidFill>
                      <a:prstDash val="solid"/>
                      <a:round/>
                      <a:headEnd type="none" w="med" len="med"/>
                      <a:tailEnd type="none" w="med" len="med"/>
                    </a:lnT>
                    <a:lnB w="12700" cap="flat" cmpd="sng" algn="ctr">
                      <a:solidFill>
                        <a:schemeClr val="accent5"/>
                      </a:solidFill>
                      <a:prstDash val="solid"/>
                      <a:round/>
                      <a:headEnd type="none" w="med" len="med"/>
                      <a:tailEnd type="none" w="med" len="med"/>
                    </a:lnB>
                  </a:tcPr>
                </a:tc>
                <a:extLst>
                  <a:ext uri="{0D108BD9-81ED-4DB2-BD59-A6C34878D82A}">
                    <a16:rowId xmlns:a16="http://schemas.microsoft.com/office/drawing/2014/main" val="3456597688"/>
                  </a:ext>
                </a:extLst>
              </a:tr>
              <a:tr h="242054">
                <a:tc>
                  <a:txBody>
                    <a:bodyPr/>
                    <a:lstStyle/>
                    <a:p>
                      <a:pPr algn="l"/>
                      <a:r>
                        <a:rPr lang="de-DE" sz="1100">
                          <a:effectLst/>
                        </a:rPr>
                        <a:t>Volatile content at 105 °C</a:t>
                      </a:r>
                      <a:endParaRPr lang="de-DE" sz="1100"/>
                    </a:p>
                  </a:txBody>
                  <a:tcPr anchor="ctr">
                    <a:lnL w="12700" cap="flat" cmpd="sng" algn="ctr">
                      <a:noFill/>
                      <a:prstDash val="solid"/>
                      <a:round/>
                      <a:headEnd type="none" w="med" len="med"/>
                      <a:tailEnd type="none" w="med" len="med"/>
                    </a:lnL>
                    <a:lnR w="12700" cap="flat" cmpd="sng" algn="ctr">
                      <a:solidFill>
                        <a:schemeClr val="accent5"/>
                      </a:solidFill>
                      <a:prstDash val="solid"/>
                      <a:round/>
                      <a:headEnd type="none" w="med" len="med"/>
                      <a:tailEnd type="none" w="med" len="med"/>
                    </a:lnR>
                    <a:lnT w="12700" cap="flat" cmpd="sng" algn="ctr">
                      <a:solidFill>
                        <a:schemeClr val="accent5"/>
                      </a:solidFill>
                      <a:prstDash val="solid"/>
                      <a:round/>
                      <a:headEnd type="none" w="med" len="med"/>
                      <a:tailEnd type="none" w="med" len="med"/>
                    </a:lnT>
                    <a:lnB w="12700" cap="flat" cmpd="sng" algn="ctr">
                      <a:solidFill>
                        <a:schemeClr val="accent5"/>
                      </a:solidFill>
                      <a:prstDash val="solid"/>
                      <a:round/>
                      <a:headEnd type="none" w="med" len="med"/>
                      <a:tailEnd type="none" w="med" len="med"/>
                    </a:lnB>
                  </a:tcPr>
                </a:tc>
                <a:tc>
                  <a:txBody>
                    <a:bodyPr/>
                    <a:lstStyle/>
                    <a:p>
                      <a:pPr algn="ctr"/>
                      <a:r>
                        <a:rPr lang="de-DE" sz="1100"/>
                        <a:t>0.3 %</a:t>
                      </a:r>
                    </a:p>
                  </a:txBody>
                  <a:tcPr anchor="ctr">
                    <a:lnL w="12700" cap="flat" cmpd="sng" algn="ctr">
                      <a:solidFill>
                        <a:schemeClr val="accent5"/>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5"/>
                      </a:solidFill>
                      <a:prstDash val="solid"/>
                      <a:round/>
                      <a:headEnd type="none" w="med" len="med"/>
                      <a:tailEnd type="none" w="med" len="med"/>
                    </a:lnT>
                    <a:lnB w="12700" cap="flat" cmpd="sng" algn="ctr">
                      <a:solidFill>
                        <a:schemeClr val="accent5"/>
                      </a:solidFill>
                      <a:prstDash val="solid"/>
                      <a:round/>
                      <a:headEnd type="none" w="med" len="med"/>
                      <a:tailEnd type="none" w="med" len="med"/>
                    </a:lnB>
                  </a:tcPr>
                </a:tc>
                <a:extLst>
                  <a:ext uri="{0D108BD9-81ED-4DB2-BD59-A6C34878D82A}">
                    <a16:rowId xmlns:a16="http://schemas.microsoft.com/office/drawing/2014/main" val="997293913"/>
                  </a:ext>
                </a:extLst>
              </a:tr>
              <a:tr h="242054">
                <a:tc>
                  <a:txBody>
                    <a:bodyPr/>
                    <a:lstStyle/>
                    <a:p>
                      <a:pPr algn="l"/>
                      <a:r>
                        <a:rPr lang="de-DE" sz="1100"/>
                        <a:t>Density</a:t>
                      </a:r>
                    </a:p>
                  </a:txBody>
                  <a:tcPr anchor="ctr">
                    <a:lnL w="12700" cap="flat" cmpd="sng" algn="ctr">
                      <a:noFill/>
                      <a:prstDash val="solid"/>
                      <a:round/>
                      <a:headEnd type="none" w="med" len="med"/>
                      <a:tailEnd type="none" w="med" len="med"/>
                    </a:lnL>
                    <a:lnR w="12700" cap="flat" cmpd="sng" algn="ctr">
                      <a:solidFill>
                        <a:schemeClr val="accent5"/>
                      </a:solidFill>
                      <a:prstDash val="solid"/>
                      <a:round/>
                      <a:headEnd type="none" w="med" len="med"/>
                      <a:tailEnd type="none" w="med" len="med"/>
                    </a:lnR>
                    <a:lnT w="12700" cap="flat" cmpd="sng" algn="ctr">
                      <a:solidFill>
                        <a:schemeClr val="accent5"/>
                      </a:solidFill>
                      <a:prstDash val="solid"/>
                      <a:round/>
                      <a:headEnd type="none" w="med" len="med"/>
                      <a:tailEnd type="none" w="med" len="med"/>
                    </a:lnT>
                    <a:lnB w="12700" cap="flat" cmpd="sng" algn="ctr">
                      <a:solidFill>
                        <a:schemeClr val="accent5"/>
                      </a:solidFill>
                      <a:prstDash val="solid"/>
                      <a:round/>
                      <a:headEnd type="none" w="med" len="med"/>
                      <a:tailEnd type="none" w="med" len="med"/>
                    </a:lnB>
                  </a:tcPr>
                </a:tc>
                <a:tc>
                  <a:txBody>
                    <a:bodyPr/>
                    <a:lstStyle/>
                    <a:p>
                      <a:pPr algn="ctr"/>
                      <a:r>
                        <a:rPr lang="de-DE" sz="1100"/>
                        <a:t>2.6 g/cm³</a:t>
                      </a:r>
                    </a:p>
                  </a:txBody>
                  <a:tcPr anchor="ctr">
                    <a:lnL w="12700" cap="flat" cmpd="sng" algn="ctr">
                      <a:solidFill>
                        <a:schemeClr val="accent5"/>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5"/>
                      </a:solidFill>
                      <a:prstDash val="solid"/>
                      <a:round/>
                      <a:headEnd type="none" w="med" len="med"/>
                      <a:tailEnd type="none" w="med" len="med"/>
                    </a:lnT>
                    <a:lnB w="12700" cap="flat" cmpd="sng" algn="ctr">
                      <a:solidFill>
                        <a:schemeClr val="accent5"/>
                      </a:solidFill>
                      <a:prstDash val="solid"/>
                      <a:round/>
                      <a:headEnd type="none" w="med" len="med"/>
                      <a:tailEnd type="none" w="med" len="med"/>
                    </a:lnB>
                  </a:tcPr>
                </a:tc>
                <a:extLst>
                  <a:ext uri="{0D108BD9-81ED-4DB2-BD59-A6C34878D82A}">
                    <a16:rowId xmlns:a16="http://schemas.microsoft.com/office/drawing/2014/main" val="169176442"/>
                  </a:ext>
                </a:extLst>
              </a:tr>
              <a:tr h="414950">
                <a:tc>
                  <a:txBody>
                    <a:bodyPr/>
                    <a:lstStyle/>
                    <a:p>
                      <a:pPr lvl="1" defTabSz="866775"/>
                      <a:r>
                        <a:rPr lang="de-DE" sz="1100">
                          <a:effectLst/>
                        </a:rPr>
                        <a:t>Particle size </a:t>
                      </a:r>
                      <a:r>
                        <a:rPr lang="de-DE" sz="1100" err="1">
                          <a:effectLst/>
                        </a:rPr>
                        <a:t>distribution</a:t>
                      </a:r>
                      <a:r>
                        <a:rPr lang="de-DE" sz="1100">
                          <a:effectLst/>
                        </a:rPr>
                        <a:t>        	D</a:t>
                      </a:r>
                      <a:r>
                        <a:rPr lang="de-DE" sz="1100" baseline="-25000">
                          <a:effectLst/>
                        </a:rPr>
                        <a:t>50 </a:t>
                      </a:r>
                    </a:p>
                    <a:p>
                      <a:pPr lvl="1" defTabSz="866775">
                        <a:tabLst>
                          <a:tab pos="1619250" algn="l"/>
                        </a:tabLst>
                      </a:pPr>
                      <a:r>
                        <a:rPr lang="de-DE" sz="1100" baseline="0">
                          <a:effectLst/>
                        </a:rPr>
                        <a:t>			D</a:t>
                      </a:r>
                      <a:r>
                        <a:rPr lang="de-DE" sz="1100" baseline="-25000">
                          <a:effectLst/>
                        </a:rPr>
                        <a:t>97 </a:t>
                      </a:r>
                      <a:endParaRPr lang="de-DE" sz="1100"/>
                    </a:p>
                  </a:txBody>
                  <a:tcPr>
                    <a:lnL w="12700" cap="flat" cmpd="sng" algn="ctr">
                      <a:noFill/>
                      <a:prstDash val="solid"/>
                      <a:round/>
                      <a:headEnd type="none" w="med" len="med"/>
                      <a:tailEnd type="none" w="med" len="med"/>
                    </a:lnL>
                    <a:lnR w="12700" cap="flat" cmpd="sng" algn="ctr">
                      <a:solidFill>
                        <a:schemeClr val="accent5"/>
                      </a:solidFill>
                      <a:prstDash val="solid"/>
                      <a:round/>
                      <a:headEnd type="none" w="med" len="med"/>
                      <a:tailEnd type="none" w="med" len="med"/>
                    </a:lnR>
                    <a:lnT w="12700" cap="flat" cmpd="sng" algn="ctr">
                      <a:solidFill>
                        <a:schemeClr val="accent5"/>
                      </a:solidFill>
                      <a:prstDash val="solid"/>
                      <a:round/>
                      <a:headEnd type="none" w="med" len="med"/>
                      <a:tailEnd type="none" w="med" len="med"/>
                    </a:lnT>
                    <a:lnB w="12700" cap="flat" cmpd="sng" algn="ctr">
                      <a:solidFill>
                        <a:schemeClr val="accent5"/>
                      </a:solidFill>
                      <a:prstDash val="solid"/>
                      <a:round/>
                      <a:headEnd type="none" w="med" len="med"/>
                      <a:tailEnd type="none" w="med" len="med"/>
                    </a:lnB>
                  </a:tcPr>
                </a:tc>
                <a:tc>
                  <a:txBody>
                    <a:bodyPr/>
                    <a:lstStyle/>
                    <a:p>
                      <a:pPr lvl="0" algn="ctr">
                        <a:buNone/>
                      </a:pPr>
                      <a:r>
                        <a:rPr lang="de-DE" sz="1100"/>
                        <a:t>2.2 µm</a:t>
                      </a:r>
                      <a:endParaRPr lang="de-DE"/>
                    </a:p>
                    <a:p>
                      <a:pPr algn="ctr"/>
                      <a:r>
                        <a:rPr lang="de-DE" sz="1100"/>
                        <a:t>10 µm</a:t>
                      </a:r>
                    </a:p>
                  </a:txBody>
                  <a:tcPr>
                    <a:lnL w="12700" cap="flat" cmpd="sng" algn="ctr">
                      <a:solidFill>
                        <a:schemeClr val="accent5"/>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5"/>
                      </a:solidFill>
                      <a:prstDash val="solid"/>
                      <a:round/>
                      <a:headEnd type="none" w="med" len="med"/>
                      <a:tailEnd type="none" w="med" len="med"/>
                    </a:lnT>
                    <a:lnB w="12700" cap="flat" cmpd="sng" algn="ctr">
                      <a:solidFill>
                        <a:schemeClr val="accent5"/>
                      </a:solidFill>
                      <a:prstDash val="solid"/>
                      <a:round/>
                      <a:headEnd type="none" w="med" len="med"/>
                      <a:tailEnd type="none" w="med" len="med"/>
                    </a:lnB>
                  </a:tcPr>
                </a:tc>
                <a:extLst>
                  <a:ext uri="{0D108BD9-81ED-4DB2-BD59-A6C34878D82A}">
                    <a16:rowId xmlns:a16="http://schemas.microsoft.com/office/drawing/2014/main" val="2834295963"/>
                  </a:ext>
                </a:extLst>
              </a:tr>
              <a:tr h="262479">
                <a:tc>
                  <a:txBody>
                    <a:bodyPr/>
                    <a:lstStyle/>
                    <a:p>
                      <a:pPr lvl="0">
                        <a:buNone/>
                      </a:pPr>
                      <a:r>
                        <a:rPr lang="de-DE" sz="1100"/>
                        <a:t>Oil </a:t>
                      </a:r>
                      <a:r>
                        <a:rPr lang="de-DE" sz="1100" err="1"/>
                        <a:t>absorption</a:t>
                      </a:r>
                      <a:endParaRPr lang="de-DE" sz="1100"/>
                    </a:p>
                  </a:txBody>
                  <a:tcPr anchor="ctr">
                    <a:lnL w="0">
                      <a:noFill/>
                    </a:lnL>
                    <a:lnR w="12700">
                      <a:solidFill>
                        <a:schemeClr val="accent5"/>
                      </a:solidFill>
                    </a:lnR>
                    <a:lnT w="12700">
                      <a:solidFill>
                        <a:schemeClr val="accent5"/>
                      </a:solidFill>
                    </a:lnT>
                    <a:lnB w="12700">
                      <a:solidFill>
                        <a:schemeClr val="accent5"/>
                      </a:solidFill>
                    </a:lnB>
                  </a:tcPr>
                </a:tc>
                <a:tc>
                  <a:txBody>
                    <a:bodyPr/>
                    <a:lstStyle/>
                    <a:p>
                      <a:pPr lvl="0" algn="ctr">
                        <a:buNone/>
                      </a:pPr>
                      <a:r>
                        <a:rPr lang="de-DE" sz="1100"/>
                        <a:t>60 g/100 g</a:t>
                      </a:r>
                    </a:p>
                  </a:txBody>
                  <a:tcPr anchor="ctr">
                    <a:lnL w="12700">
                      <a:solidFill>
                        <a:schemeClr val="accent5"/>
                      </a:solidFill>
                    </a:lnL>
                    <a:lnR w="0">
                      <a:noFill/>
                    </a:lnR>
                    <a:lnT w="12700">
                      <a:solidFill>
                        <a:schemeClr val="accent5"/>
                      </a:solidFill>
                    </a:lnT>
                    <a:lnB w="12700">
                      <a:solidFill>
                        <a:schemeClr val="accent5"/>
                      </a:solidFill>
                    </a:lnB>
                  </a:tcPr>
                </a:tc>
                <a:extLst>
                  <a:ext uri="{0D108BD9-81ED-4DB2-BD59-A6C34878D82A}">
                    <a16:rowId xmlns:a16="http://schemas.microsoft.com/office/drawing/2014/main" val="3941632484"/>
                  </a:ext>
                </a:extLst>
              </a:tr>
              <a:tr h="262478">
                <a:tc>
                  <a:txBody>
                    <a:bodyPr/>
                    <a:lstStyle/>
                    <a:p>
                      <a:pPr lvl="0">
                        <a:buNone/>
                      </a:pPr>
                      <a:r>
                        <a:rPr lang="de-DE" sz="1100"/>
                        <a:t>Water absorption according to Baumann</a:t>
                      </a:r>
                    </a:p>
                  </a:txBody>
                  <a:tcPr anchor="ctr">
                    <a:lnL w="0">
                      <a:noFill/>
                    </a:lnL>
                    <a:lnR w="12700">
                      <a:solidFill>
                        <a:schemeClr val="accent5"/>
                      </a:solidFill>
                    </a:lnR>
                    <a:lnT w="12700">
                      <a:solidFill>
                        <a:schemeClr val="accent5"/>
                      </a:solidFill>
                    </a:lnT>
                    <a:lnB w="12700">
                      <a:solidFill>
                        <a:schemeClr val="accent5"/>
                      </a:solidFill>
                    </a:lnB>
                  </a:tcPr>
                </a:tc>
                <a:tc>
                  <a:txBody>
                    <a:bodyPr/>
                    <a:lstStyle/>
                    <a:p>
                      <a:pPr lvl="0" algn="ctr">
                        <a:buNone/>
                      </a:pPr>
                      <a:r>
                        <a:rPr lang="de-DE" sz="1100" b="0" i="0" u="none" strike="noStrike" noProof="0">
                          <a:latin typeface="Arial"/>
                          <a:cs typeface="Arial"/>
                        </a:rPr>
                        <a:t>≤</a:t>
                      </a:r>
                      <a:r>
                        <a:rPr lang="de-DE" sz="1100"/>
                        <a:t> 0.1 ml/g</a:t>
                      </a:r>
                    </a:p>
                  </a:txBody>
                  <a:tcPr anchor="ctr">
                    <a:lnL w="12700">
                      <a:solidFill>
                        <a:schemeClr val="accent5"/>
                      </a:solidFill>
                    </a:lnL>
                    <a:lnR w="0">
                      <a:noFill/>
                    </a:lnR>
                    <a:lnT w="12700">
                      <a:solidFill>
                        <a:schemeClr val="accent5"/>
                      </a:solidFill>
                    </a:lnT>
                    <a:lnB w="12700">
                      <a:solidFill>
                        <a:schemeClr val="accent5"/>
                      </a:solidFill>
                    </a:lnB>
                  </a:tcPr>
                </a:tc>
                <a:extLst>
                  <a:ext uri="{0D108BD9-81ED-4DB2-BD59-A6C34878D82A}">
                    <a16:rowId xmlns:a16="http://schemas.microsoft.com/office/drawing/2014/main" val="2028929122"/>
                  </a:ext>
                </a:extLst>
              </a:tr>
              <a:tr h="553266">
                <a:tc>
                  <a:txBody>
                    <a:bodyPr/>
                    <a:lstStyle/>
                    <a:p>
                      <a:r>
                        <a:rPr lang="de-DE" sz="1100"/>
                        <a:t>Equilibrium moisture content at 25°C</a:t>
                      </a:r>
                      <a:endParaRPr lang="de-DE"/>
                    </a:p>
                    <a:p>
                      <a:pPr lvl="0">
                        <a:buNone/>
                      </a:pPr>
                      <a:r>
                        <a:rPr lang="de-DE" sz="1100"/>
                        <a:t>50% relative humidity</a:t>
                      </a:r>
                    </a:p>
                    <a:p>
                      <a:pPr lvl="0">
                        <a:buNone/>
                      </a:pPr>
                      <a:r>
                        <a:rPr lang="de-DE" sz="1100"/>
                        <a:t>80% relative humidity</a:t>
                      </a:r>
                    </a:p>
                    <a:p>
                      <a:pPr lvl="0">
                        <a:buNone/>
                      </a:pPr>
                      <a:r>
                        <a:rPr lang="de-DE" sz="1100"/>
                        <a:t>90% relative humidity</a:t>
                      </a:r>
                    </a:p>
                  </a:txBody>
                  <a:tcPr anchor="ctr">
                    <a:lnL w="12700" cap="flat" cmpd="sng" algn="ctr">
                      <a:noFill/>
                      <a:prstDash val="solid"/>
                      <a:round/>
                      <a:headEnd type="none" w="med" len="med"/>
                      <a:tailEnd type="none" w="med" len="med"/>
                    </a:lnL>
                    <a:lnR w="12700" cap="flat" cmpd="sng" algn="ctr">
                      <a:solidFill>
                        <a:schemeClr val="accent5"/>
                      </a:solidFill>
                      <a:prstDash val="solid"/>
                      <a:round/>
                      <a:headEnd type="none" w="med" len="med"/>
                      <a:tailEnd type="none" w="med" len="med"/>
                    </a:lnR>
                    <a:lnT w="12700" cap="flat" cmpd="sng" algn="ctr">
                      <a:solidFill>
                        <a:schemeClr val="accent5"/>
                      </a:solidFill>
                      <a:prstDash val="solid"/>
                      <a:round/>
                      <a:headEnd type="none" w="med" len="med"/>
                      <a:tailEnd type="none" w="med" len="med"/>
                    </a:lnT>
                    <a:lnB w="12700" cap="flat" cmpd="sng" algn="ctr">
                      <a:solidFill>
                        <a:schemeClr val="accent5"/>
                      </a:solidFill>
                      <a:prstDash val="solid"/>
                      <a:round/>
                      <a:headEnd type="none" w="med" len="med"/>
                      <a:tailEnd type="none" w="med" len="med"/>
                    </a:lnB>
                  </a:tcPr>
                </a:tc>
                <a:tc>
                  <a:txBody>
                    <a:bodyPr/>
                    <a:lstStyle/>
                    <a:p>
                      <a:pPr algn="ctr"/>
                      <a:endParaRPr lang="de-DE" sz="1100" dirty="0"/>
                    </a:p>
                    <a:p>
                      <a:pPr lvl="0" algn="ctr">
                        <a:buNone/>
                      </a:pPr>
                      <a:r>
                        <a:rPr lang="de-DE" sz="1100" dirty="0"/>
                        <a:t>0.16 %</a:t>
                      </a:r>
                    </a:p>
                    <a:p>
                      <a:pPr lvl="0" algn="ctr">
                        <a:buNone/>
                      </a:pPr>
                      <a:r>
                        <a:rPr lang="de-DE" sz="1100" dirty="0"/>
                        <a:t>0.27 %</a:t>
                      </a:r>
                    </a:p>
                    <a:p>
                      <a:pPr lvl="0" algn="ctr">
                        <a:buNone/>
                      </a:pPr>
                      <a:r>
                        <a:rPr lang="de-DE" sz="1100" dirty="0"/>
                        <a:t>0.45 %</a:t>
                      </a:r>
                    </a:p>
                  </a:txBody>
                  <a:tcPr anchor="ctr">
                    <a:lnL w="12700" cap="flat" cmpd="sng" algn="ctr">
                      <a:solidFill>
                        <a:schemeClr val="accent5"/>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5"/>
                      </a:solidFill>
                      <a:prstDash val="solid"/>
                      <a:round/>
                      <a:headEnd type="none" w="med" len="med"/>
                      <a:tailEnd type="none" w="med" len="med"/>
                    </a:lnT>
                    <a:lnB w="12700" cap="flat" cmpd="sng" algn="ctr">
                      <a:solidFill>
                        <a:schemeClr val="accent5"/>
                      </a:solidFill>
                      <a:prstDash val="solid"/>
                      <a:round/>
                      <a:headEnd type="none" w="med" len="med"/>
                      <a:tailEnd type="none" w="med" len="med"/>
                    </a:lnB>
                  </a:tcPr>
                </a:tc>
                <a:extLst>
                  <a:ext uri="{0D108BD9-81ED-4DB2-BD59-A6C34878D82A}">
                    <a16:rowId xmlns:a16="http://schemas.microsoft.com/office/drawing/2014/main" val="540951595"/>
                  </a:ext>
                </a:extLst>
              </a:tr>
            </a:tbl>
          </a:graphicData>
        </a:graphic>
      </p:graphicFrame>
      <p:graphicFrame>
        <p:nvGraphicFramePr>
          <p:cNvPr id="9" name="Tabelle 8"/>
          <p:cNvGraphicFramePr>
            <a:graphicFrameLocks noGrp="1"/>
          </p:cNvGraphicFramePr>
          <p:nvPr>
            <p:extLst>
              <p:ext uri="{D42A27DB-BD31-4B8C-83A1-F6EECF244321}">
                <p14:modId xmlns:p14="http://schemas.microsoft.com/office/powerpoint/2010/main" val="2836442461"/>
              </p:ext>
            </p:extLst>
          </p:nvPr>
        </p:nvGraphicFramePr>
        <p:xfrm>
          <a:off x="479266" y="8877382"/>
          <a:ext cx="6195600" cy="554400"/>
        </p:xfrm>
        <a:graphic>
          <a:graphicData uri="http://schemas.openxmlformats.org/drawingml/2006/table">
            <a:tbl>
              <a:tblPr firstRow="1" bandRow="1">
                <a:tableStyleId>{5C22544A-7EE6-4342-B048-85BDC9FD1C3A}</a:tableStyleId>
              </a:tblPr>
              <a:tblGrid>
                <a:gridCol w="6195600">
                  <a:extLst>
                    <a:ext uri="{9D8B030D-6E8A-4147-A177-3AD203B41FA5}">
                      <a16:colId xmlns:a16="http://schemas.microsoft.com/office/drawing/2014/main" val="616611713"/>
                    </a:ext>
                  </a:extLst>
                </a:gridCol>
              </a:tblGrid>
              <a:tr h="277200">
                <a:tc>
                  <a:txBody>
                    <a:bodyPr/>
                    <a:lstStyle/>
                    <a:p>
                      <a:r>
                        <a:rPr lang="de-DE" sz="1200" b="1">
                          <a:solidFill>
                            <a:schemeClr val="tx1"/>
                          </a:solidFill>
                        </a:rPr>
                        <a:t>Shelf life</a:t>
                      </a:r>
                    </a:p>
                  </a:txBody>
                  <a:tcPr anchor="ctr">
                    <a:solidFill>
                      <a:schemeClr val="bg1">
                        <a:lumMod val="75000"/>
                      </a:schemeClr>
                    </a:solidFill>
                  </a:tcPr>
                </a:tc>
                <a:extLst>
                  <a:ext uri="{0D108BD9-81ED-4DB2-BD59-A6C34878D82A}">
                    <a16:rowId xmlns:a16="http://schemas.microsoft.com/office/drawing/2014/main" val="556984435"/>
                  </a:ext>
                </a:extLst>
              </a:tr>
              <a:tr h="277200">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de-DE" sz="1100" dirty="0"/>
                        <a:t>2 </a:t>
                      </a:r>
                      <a:r>
                        <a:rPr lang="de-DE" sz="1100" dirty="0" err="1"/>
                        <a:t>years</a:t>
                      </a:r>
                      <a:r>
                        <a:rPr lang="de-DE" sz="1100" dirty="0"/>
                        <a:t> </a:t>
                      </a:r>
                      <a:r>
                        <a:rPr lang="de-DE" sz="1100" dirty="0" err="1"/>
                        <a:t>when</a:t>
                      </a:r>
                      <a:r>
                        <a:rPr lang="de-DE" sz="1100" dirty="0"/>
                        <a:t> </a:t>
                      </a:r>
                      <a:r>
                        <a:rPr lang="de-DE" sz="1100" dirty="0" err="1"/>
                        <a:t>stored</a:t>
                      </a:r>
                      <a:r>
                        <a:rPr lang="de-DE" sz="1100" dirty="0"/>
                        <a:t> in a dry, </a:t>
                      </a:r>
                      <a:r>
                        <a:rPr lang="de-DE" sz="1100" dirty="0" err="1"/>
                        <a:t>suitable</a:t>
                      </a:r>
                      <a:r>
                        <a:rPr lang="de-DE" sz="1100" dirty="0"/>
                        <a:t> </a:t>
                      </a:r>
                      <a:r>
                        <a:rPr lang="de-DE" sz="1100" dirty="0" err="1"/>
                        <a:t>location</a:t>
                      </a:r>
                      <a:r>
                        <a:rPr lang="de-DE" sz="1100" dirty="0"/>
                        <a:t>.</a:t>
                      </a:r>
                    </a:p>
                  </a:txBody>
                  <a:tcPr>
                    <a:noFill/>
                  </a:tcPr>
                </a:tc>
                <a:extLst>
                  <a:ext uri="{0D108BD9-81ED-4DB2-BD59-A6C34878D82A}">
                    <a16:rowId xmlns:a16="http://schemas.microsoft.com/office/drawing/2014/main" val="2025160557"/>
                  </a:ext>
                </a:extLst>
              </a:tr>
            </a:tbl>
          </a:graphicData>
        </a:graphic>
      </p:graphicFrame>
      <p:sp>
        <p:nvSpPr>
          <p:cNvPr id="4" name="Textplatzhalter 20">
            <a:extLst>
              <a:ext uri="{FF2B5EF4-FFF2-40B4-BE49-F238E27FC236}">
                <a16:creationId xmlns:a16="http://schemas.microsoft.com/office/drawing/2014/main" id="{46F846BA-4CE8-5C18-8CB0-4CFBCD3EDC3B}"/>
              </a:ext>
            </a:extLst>
          </p:cNvPr>
          <p:cNvSpPr>
            <a:spLocks noGrp="1"/>
          </p:cNvSpPr>
          <p:nvPr>
            <p:ph type="body" sz="quarter" idx="11"/>
          </p:nvPr>
        </p:nvSpPr>
        <p:spPr>
          <a:xfrm>
            <a:off x="2509200" y="828000"/>
            <a:ext cx="3589200" cy="378500"/>
          </a:xfrm>
        </p:spPr>
        <p:txBody>
          <a:bodyPr/>
          <a:lstStyle/>
          <a:p>
            <a:r>
              <a:rPr lang="de-DE" dirty="0"/>
              <a:t>AKTISIL PF 115/89</a:t>
            </a:r>
          </a:p>
        </p:txBody>
      </p:sp>
      <p:sp>
        <p:nvSpPr>
          <p:cNvPr id="5" name="Textplatzhalter 22">
            <a:extLst>
              <a:ext uri="{FF2B5EF4-FFF2-40B4-BE49-F238E27FC236}">
                <a16:creationId xmlns:a16="http://schemas.microsoft.com/office/drawing/2014/main" id="{2881C973-7F89-9FC6-587A-0B669FEB674A}"/>
              </a:ext>
            </a:extLst>
          </p:cNvPr>
          <p:cNvSpPr>
            <a:spLocks noGrp="1"/>
          </p:cNvSpPr>
          <p:nvPr>
            <p:ph type="body" sz="quarter" idx="13"/>
          </p:nvPr>
        </p:nvSpPr>
        <p:spPr>
          <a:xfrm>
            <a:off x="4319200" y="1291623"/>
            <a:ext cx="1786325" cy="246814"/>
          </a:xfrm>
        </p:spPr>
        <p:txBody>
          <a:bodyPr/>
          <a:lstStyle/>
          <a:p>
            <a:r>
              <a:rPr lang="de-DE"/>
              <a:t>Paint &amp; </a:t>
            </a:r>
            <a:r>
              <a:rPr lang="de-DE" err="1"/>
              <a:t>Varnish</a:t>
            </a:r>
            <a:endParaRPr lang="de-DE"/>
          </a:p>
        </p:txBody>
      </p:sp>
    </p:spTree>
    <p:extLst>
      <p:ext uri="{BB962C8B-B14F-4D97-AF65-F5344CB8AC3E}">
        <p14:creationId xmlns:p14="http://schemas.microsoft.com/office/powerpoint/2010/main" val="3122256308"/>
      </p:ext>
    </p:extLst>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Bildplatzhalter 1"/>
          <p:cNvPicPr>
            <a:picLocks noGrp="1" noChangeAspect="1"/>
          </p:cNvPicPr>
          <p:nvPr>
            <p:ph type="pic" sz="quarter" idx="14"/>
          </p:nvPr>
        </p:nvPicPr>
        <p:blipFill>
          <a:blip r:embed="rId2">
            <a:extLst>
              <a:ext uri="{28A0092B-C50C-407E-A947-70E740481C1C}">
                <a14:useLocalDpi xmlns:a14="http://schemas.microsoft.com/office/drawing/2010/main" val="0"/>
              </a:ext>
            </a:extLst>
          </a:blip>
          <a:srcRect/>
          <a:stretch/>
        </p:blipFill>
        <p:spPr/>
      </p:pic>
      <p:sp>
        <p:nvSpPr>
          <p:cNvPr id="4" name="Textplatzhalter 3"/>
          <p:cNvSpPr>
            <a:spLocks noGrp="1"/>
          </p:cNvSpPr>
          <p:nvPr>
            <p:ph type="body" sz="quarter" idx="11"/>
          </p:nvPr>
        </p:nvSpPr>
        <p:spPr>
          <a:xfrm>
            <a:off x="3314700" y="269089"/>
            <a:ext cx="2552701" cy="251766"/>
          </a:xfrm>
        </p:spPr>
        <p:txBody>
          <a:bodyPr/>
          <a:lstStyle/>
          <a:p>
            <a:r>
              <a:rPr lang="de-DE" dirty="0"/>
              <a:t>AKTISIL PF 115/89</a:t>
            </a:r>
          </a:p>
        </p:txBody>
      </p:sp>
      <p:sp>
        <p:nvSpPr>
          <p:cNvPr id="5" name="Textplatzhalter 4"/>
          <p:cNvSpPr>
            <a:spLocks noGrp="1"/>
          </p:cNvSpPr>
          <p:nvPr>
            <p:ph type="body" sz="quarter" idx="13"/>
          </p:nvPr>
        </p:nvSpPr>
        <p:spPr/>
        <p:txBody>
          <a:bodyPr/>
          <a:lstStyle/>
          <a:p>
            <a:r>
              <a:rPr lang="de-DE"/>
              <a:t>Application: Paint &amp; </a:t>
            </a:r>
            <a:r>
              <a:rPr lang="de-DE" err="1"/>
              <a:t>Varnish</a:t>
            </a:r>
            <a:endParaRPr lang="de-DE" i="1"/>
          </a:p>
        </p:txBody>
      </p:sp>
      <p:graphicFrame>
        <p:nvGraphicFramePr>
          <p:cNvPr id="18" name="Tabelle 17"/>
          <p:cNvGraphicFramePr>
            <a:graphicFrameLocks noGrp="1"/>
          </p:cNvGraphicFramePr>
          <p:nvPr>
            <p:extLst>
              <p:ext uri="{D42A27DB-BD31-4B8C-83A1-F6EECF244321}">
                <p14:modId xmlns:p14="http://schemas.microsoft.com/office/powerpoint/2010/main" val="966538005"/>
              </p:ext>
            </p:extLst>
          </p:nvPr>
        </p:nvGraphicFramePr>
        <p:xfrm>
          <a:off x="457200" y="1246309"/>
          <a:ext cx="6195600" cy="5397840"/>
        </p:xfrm>
        <a:graphic>
          <a:graphicData uri="http://schemas.openxmlformats.org/drawingml/2006/table">
            <a:tbl>
              <a:tblPr firstRow="1" bandRow="1">
                <a:tableStyleId>{5C22544A-7EE6-4342-B048-85BDC9FD1C3A}</a:tableStyleId>
              </a:tblPr>
              <a:tblGrid>
                <a:gridCol w="6195600">
                  <a:extLst>
                    <a:ext uri="{9D8B030D-6E8A-4147-A177-3AD203B41FA5}">
                      <a16:colId xmlns:a16="http://schemas.microsoft.com/office/drawing/2014/main" val="1111625755"/>
                    </a:ext>
                  </a:extLst>
                </a:gridCol>
              </a:tblGrid>
              <a:tr h="277200">
                <a:tc>
                  <a:txBody>
                    <a:bodyPr/>
                    <a:lstStyle/>
                    <a:p>
                      <a:r>
                        <a:rPr lang="de-DE" sz="1200" b="1" dirty="0">
                          <a:solidFill>
                            <a:schemeClr val="bg1"/>
                          </a:solidFill>
                        </a:rPr>
                        <a:t>2. </a:t>
                      </a:r>
                      <a:r>
                        <a:rPr lang="de-DE" sz="1200" b="1" baseline="0" dirty="0" err="1">
                          <a:solidFill>
                            <a:schemeClr val="bg1"/>
                          </a:solidFill>
                        </a:rPr>
                        <a:t>Applications</a:t>
                      </a:r>
                      <a:endParaRPr lang="de-DE" sz="1200" b="1" dirty="0">
                        <a:solidFill>
                          <a:schemeClr val="bg1"/>
                        </a:solidFill>
                      </a:endParaRPr>
                    </a:p>
                  </a:txBody>
                  <a:tcPr anchor="ctr">
                    <a:solidFill>
                      <a:schemeClr val="accent3"/>
                    </a:solidFill>
                  </a:tcPr>
                </a:tc>
                <a:extLst>
                  <a:ext uri="{0D108BD9-81ED-4DB2-BD59-A6C34878D82A}">
                    <a16:rowId xmlns:a16="http://schemas.microsoft.com/office/drawing/2014/main" val="1521052689"/>
                  </a:ext>
                </a:extLst>
              </a:tr>
              <a:tr h="2420253">
                <a:tc>
                  <a:txBody>
                    <a:bodyPr/>
                    <a:lstStyle/>
                    <a:p>
                      <a:pPr algn="just"/>
                      <a:r>
                        <a:rPr lang="de-DE" sz="1100" dirty="0">
                          <a:solidFill>
                            <a:schemeClr val="dk1"/>
                          </a:solidFill>
                          <a:effectLst/>
                          <a:latin typeface="+mn-lt"/>
                          <a:ea typeface="+mn-ea"/>
                          <a:cs typeface="+mn-cs"/>
                        </a:rPr>
                        <a:t>In </a:t>
                      </a:r>
                      <a:r>
                        <a:rPr lang="de-DE" sz="1100" b="0" dirty="0" err="1">
                          <a:solidFill>
                            <a:schemeClr val="dk1"/>
                          </a:solidFill>
                          <a:effectLst/>
                          <a:latin typeface="+mn-lt"/>
                          <a:ea typeface="+mn-ea"/>
                          <a:cs typeface="+mn-cs"/>
                        </a:rPr>
                        <a:t>the</a:t>
                      </a:r>
                      <a:r>
                        <a:rPr lang="de-DE" sz="1100" dirty="0">
                          <a:solidFill>
                            <a:schemeClr val="dk1"/>
                          </a:solidFill>
                          <a:effectLst/>
                          <a:latin typeface="+mn-lt"/>
                          <a:ea typeface="+mn-ea"/>
                          <a:cs typeface="+mn-cs"/>
                        </a:rPr>
                        <a:t> </a:t>
                      </a:r>
                      <a:r>
                        <a:rPr lang="de-DE" sz="1100" dirty="0" err="1">
                          <a:solidFill>
                            <a:schemeClr val="dk1"/>
                          </a:solidFill>
                          <a:effectLst/>
                          <a:latin typeface="+mn-lt"/>
                          <a:ea typeface="+mn-ea"/>
                          <a:cs typeface="+mn-cs"/>
                        </a:rPr>
                        <a:t>paint</a:t>
                      </a:r>
                      <a:r>
                        <a:rPr lang="de-DE" sz="1100" dirty="0">
                          <a:solidFill>
                            <a:schemeClr val="dk1"/>
                          </a:solidFill>
                          <a:effectLst/>
                          <a:latin typeface="+mn-lt"/>
                          <a:ea typeface="+mn-ea"/>
                          <a:cs typeface="+mn-cs"/>
                        </a:rPr>
                        <a:t> and </a:t>
                      </a:r>
                      <a:r>
                        <a:rPr lang="de-DE" sz="1100" b="0" dirty="0" err="1">
                          <a:solidFill>
                            <a:schemeClr val="dk1"/>
                          </a:solidFill>
                          <a:effectLst/>
                          <a:latin typeface="+mn-lt"/>
                          <a:ea typeface="+mn-ea"/>
                          <a:cs typeface="+mn-cs"/>
                        </a:rPr>
                        <a:t>varnish</a:t>
                      </a:r>
                      <a:r>
                        <a:rPr lang="de-DE" sz="1100" b="0" dirty="0">
                          <a:solidFill>
                            <a:schemeClr val="dk1"/>
                          </a:solidFill>
                          <a:effectLst/>
                          <a:latin typeface="+mn-lt"/>
                          <a:ea typeface="+mn-ea"/>
                          <a:cs typeface="+mn-cs"/>
                        </a:rPr>
                        <a:t> </a:t>
                      </a:r>
                      <a:r>
                        <a:rPr lang="de-DE" sz="1100" b="0" dirty="0" err="1">
                          <a:solidFill>
                            <a:schemeClr val="dk1"/>
                          </a:solidFill>
                          <a:effectLst/>
                          <a:latin typeface="+mn-lt"/>
                          <a:ea typeface="+mn-ea"/>
                          <a:cs typeface="+mn-cs"/>
                        </a:rPr>
                        <a:t>sector</a:t>
                      </a:r>
                      <a:r>
                        <a:rPr lang="de-DE" sz="1100" b="0" dirty="0">
                          <a:solidFill>
                            <a:schemeClr val="dk1"/>
                          </a:solidFill>
                          <a:effectLst/>
                          <a:latin typeface="+mn-lt"/>
                          <a:ea typeface="+mn-ea"/>
                          <a:cs typeface="+mn-cs"/>
                        </a:rPr>
                        <a:t> </a:t>
                      </a:r>
                      <a:r>
                        <a:rPr lang="de-DE" sz="1100" b="0" dirty="0" err="1">
                          <a:solidFill>
                            <a:schemeClr val="dk1"/>
                          </a:solidFill>
                          <a:effectLst/>
                          <a:latin typeface="+mn-lt"/>
                          <a:ea typeface="+mn-ea"/>
                          <a:cs typeface="+mn-cs"/>
                        </a:rPr>
                        <a:t>as</a:t>
                      </a:r>
                      <a:r>
                        <a:rPr lang="de-DE" sz="1100" b="0" dirty="0">
                          <a:solidFill>
                            <a:schemeClr val="dk1"/>
                          </a:solidFill>
                          <a:effectLst/>
                          <a:latin typeface="+mn-lt"/>
                          <a:ea typeface="+mn-ea"/>
                          <a:cs typeface="+mn-cs"/>
                        </a:rPr>
                        <a:t> </a:t>
                      </a:r>
                      <a:r>
                        <a:rPr lang="de-DE" sz="1100" b="0" dirty="0" err="1">
                          <a:solidFill>
                            <a:schemeClr val="dk1"/>
                          </a:solidFill>
                          <a:effectLst/>
                          <a:latin typeface="+mn-lt"/>
                          <a:ea typeface="+mn-ea"/>
                          <a:cs typeface="+mn-cs"/>
                        </a:rPr>
                        <a:t>well</a:t>
                      </a:r>
                      <a:r>
                        <a:rPr lang="de-DE" sz="1100" b="0" dirty="0">
                          <a:solidFill>
                            <a:schemeClr val="dk1"/>
                          </a:solidFill>
                          <a:effectLst/>
                          <a:latin typeface="+mn-lt"/>
                          <a:ea typeface="+mn-ea"/>
                          <a:cs typeface="+mn-cs"/>
                        </a:rPr>
                        <a:t> </a:t>
                      </a:r>
                      <a:r>
                        <a:rPr lang="de-DE" sz="1100" b="0" dirty="0" err="1">
                          <a:solidFill>
                            <a:schemeClr val="dk1"/>
                          </a:solidFill>
                          <a:effectLst/>
                          <a:latin typeface="+mn-lt"/>
                          <a:ea typeface="+mn-ea"/>
                          <a:cs typeface="+mn-cs"/>
                        </a:rPr>
                        <a:t>as</a:t>
                      </a:r>
                      <a:r>
                        <a:rPr lang="de-DE" sz="1100" b="0" dirty="0">
                          <a:solidFill>
                            <a:schemeClr val="dk1"/>
                          </a:solidFill>
                          <a:effectLst/>
                          <a:latin typeface="+mn-lt"/>
                          <a:ea typeface="+mn-ea"/>
                          <a:cs typeface="+mn-cs"/>
                        </a:rPr>
                        <a:t> in </a:t>
                      </a:r>
                      <a:r>
                        <a:rPr lang="de-DE" sz="1100" b="0" dirty="0" err="1">
                          <a:solidFill>
                            <a:schemeClr val="dk1"/>
                          </a:solidFill>
                          <a:effectLst/>
                          <a:latin typeface="+mn-lt"/>
                          <a:ea typeface="+mn-ea"/>
                          <a:cs typeface="+mn-cs"/>
                        </a:rPr>
                        <a:t>adhesives</a:t>
                      </a:r>
                      <a:r>
                        <a:rPr lang="de-DE" sz="1100" b="0" dirty="0">
                          <a:solidFill>
                            <a:schemeClr val="dk1"/>
                          </a:solidFill>
                          <a:effectLst/>
                          <a:latin typeface="+mn-lt"/>
                          <a:ea typeface="+mn-ea"/>
                          <a:cs typeface="+mn-cs"/>
                        </a:rPr>
                        <a:t>, AKTISIL PF 115/89 </a:t>
                      </a:r>
                      <a:r>
                        <a:rPr lang="de-DE" sz="1100" b="0" dirty="0" err="1">
                          <a:solidFill>
                            <a:schemeClr val="dk1"/>
                          </a:solidFill>
                          <a:effectLst/>
                          <a:latin typeface="+mn-lt"/>
                          <a:ea typeface="+mn-ea"/>
                          <a:cs typeface="+mn-cs"/>
                        </a:rPr>
                        <a:t>is</a:t>
                      </a:r>
                      <a:r>
                        <a:rPr lang="de-DE" sz="1100" b="0" dirty="0">
                          <a:solidFill>
                            <a:schemeClr val="dk1"/>
                          </a:solidFill>
                          <a:effectLst/>
                          <a:latin typeface="+mn-lt"/>
                          <a:ea typeface="+mn-ea"/>
                          <a:cs typeface="+mn-cs"/>
                        </a:rPr>
                        <a:t> </a:t>
                      </a:r>
                      <a:r>
                        <a:rPr lang="de-DE" sz="1100" b="0" dirty="0" err="1">
                          <a:solidFill>
                            <a:schemeClr val="dk1"/>
                          </a:solidFill>
                          <a:effectLst/>
                          <a:latin typeface="+mn-lt"/>
                          <a:ea typeface="+mn-ea"/>
                          <a:cs typeface="+mn-cs"/>
                        </a:rPr>
                        <a:t>used</a:t>
                      </a:r>
                      <a:r>
                        <a:rPr lang="de-DE" sz="1100" b="0" dirty="0">
                          <a:solidFill>
                            <a:schemeClr val="dk1"/>
                          </a:solidFill>
                          <a:effectLst/>
                          <a:latin typeface="+mn-lt"/>
                          <a:ea typeface="+mn-ea"/>
                          <a:cs typeface="+mn-cs"/>
                        </a:rPr>
                        <a:t> </a:t>
                      </a:r>
                      <a:r>
                        <a:rPr lang="de-DE" sz="1100" b="0" dirty="0" err="1">
                          <a:solidFill>
                            <a:schemeClr val="dk1"/>
                          </a:solidFill>
                          <a:effectLst/>
                          <a:latin typeface="+mn-lt"/>
                          <a:ea typeface="+mn-ea"/>
                          <a:cs typeface="+mn-cs"/>
                        </a:rPr>
                        <a:t>as</a:t>
                      </a:r>
                      <a:r>
                        <a:rPr lang="de-DE" sz="1100" b="0" dirty="0">
                          <a:solidFill>
                            <a:schemeClr val="dk1"/>
                          </a:solidFill>
                          <a:effectLst/>
                          <a:latin typeface="+mn-lt"/>
                          <a:ea typeface="+mn-ea"/>
                          <a:cs typeface="+mn-cs"/>
                        </a:rPr>
                        <a:t> a </a:t>
                      </a:r>
                      <a:r>
                        <a:rPr lang="de-DE" sz="1100" b="0" dirty="0" err="1">
                          <a:solidFill>
                            <a:schemeClr val="dk1"/>
                          </a:solidFill>
                          <a:effectLst/>
                          <a:latin typeface="+mn-lt"/>
                          <a:ea typeface="+mn-ea"/>
                          <a:cs typeface="+mn-cs"/>
                        </a:rPr>
                        <a:t>functional</a:t>
                      </a:r>
                      <a:r>
                        <a:rPr lang="de-DE" sz="1100" b="0" dirty="0">
                          <a:solidFill>
                            <a:schemeClr val="dk1"/>
                          </a:solidFill>
                          <a:effectLst/>
                          <a:latin typeface="+mn-lt"/>
                          <a:ea typeface="+mn-ea"/>
                          <a:cs typeface="+mn-cs"/>
                        </a:rPr>
                        <a:t> </a:t>
                      </a:r>
                      <a:r>
                        <a:rPr lang="de-DE" sz="1100" b="0" dirty="0" err="1">
                          <a:solidFill>
                            <a:schemeClr val="dk1"/>
                          </a:solidFill>
                          <a:effectLst/>
                          <a:latin typeface="+mn-lt"/>
                          <a:ea typeface="+mn-ea"/>
                          <a:cs typeface="+mn-cs"/>
                        </a:rPr>
                        <a:t>filler</a:t>
                      </a:r>
                      <a:r>
                        <a:rPr lang="de-DE" sz="1100" b="0" dirty="0">
                          <a:solidFill>
                            <a:schemeClr val="dk1"/>
                          </a:solidFill>
                          <a:effectLst/>
                          <a:latin typeface="+mn-lt"/>
                          <a:ea typeface="+mn-ea"/>
                          <a:cs typeface="+mn-cs"/>
                        </a:rPr>
                        <a:t> </a:t>
                      </a:r>
                      <a:r>
                        <a:rPr lang="de-DE" sz="1100" b="0" dirty="0" err="1">
                          <a:solidFill>
                            <a:schemeClr val="dk1"/>
                          </a:solidFill>
                          <a:effectLst/>
                          <a:latin typeface="+mn-lt"/>
                          <a:ea typeface="+mn-ea"/>
                          <a:cs typeface="+mn-cs"/>
                        </a:rPr>
                        <a:t>both</a:t>
                      </a:r>
                      <a:r>
                        <a:rPr lang="de-DE" sz="1100" b="0" dirty="0">
                          <a:solidFill>
                            <a:schemeClr val="dk1"/>
                          </a:solidFill>
                          <a:effectLst/>
                          <a:latin typeface="+mn-lt"/>
                          <a:ea typeface="+mn-ea"/>
                          <a:cs typeface="+mn-cs"/>
                        </a:rPr>
                        <a:t> on </a:t>
                      </a:r>
                      <a:r>
                        <a:rPr lang="de-DE" sz="1100" b="0" dirty="0" err="1">
                          <a:solidFill>
                            <a:schemeClr val="dk1"/>
                          </a:solidFill>
                          <a:effectLst/>
                          <a:latin typeface="+mn-lt"/>
                          <a:ea typeface="+mn-ea"/>
                          <a:cs typeface="+mn-cs"/>
                        </a:rPr>
                        <a:t>its</a:t>
                      </a:r>
                      <a:r>
                        <a:rPr lang="de-DE" sz="1100" b="0" dirty="0">
                          <a:solidFill>
                            <a:schemeClr val="dk1"/>
                          </a:solidFill>
                          <a:effectLst/>
                          <a:latin typeface="+mn-lt"/>
                          <a:ea typeface="+mn-ea"/>
                          <a:cs typeface="+mn-cs"/>
                        </a:rPr>
                        <a:t> own and in </a:t>
                      </a:r>
                      <a:r>
                        <a:rPr lang="de-DE" sz="1100" b="0" dirty="0" err="1">
                          <a:solidFill>
                            <a:schemeClr val="dk1"/>
                          </a:solidFill>
                          <a:effectLst/>
                          <a:latin typeface="+mn-lt"/>
                          <a:ea typeface="+mn-ea"/>
                          <a:cs typeface="+mn-cs"/>
                        </a:rPr>
                        <a:t>combination</a:t>
                      </a:r>
                      <a:r>
                        <a:rPr lang="de-DE" sz="1100" b="0" dirty="0">
                          <a:solidFill>
                            <a:schemeClr val="dk1"/>
                          </a:solidFill>
                          <a:effectLst/>
                          <a:latin typeface="+mn-lt"/>
                          <a:ea typeface="+mn-ea"/>
                          <a:cs typeface="+mn-cs"/>
                        </a:rPr>
                        <a:t> </a:t>
                      </a:r>
                      <a:r>
                        <a:rPr lang="de-DE" sz="1100" b="0" dirty="0" err="1">
                          <a:solidFill>
                            <a:schemeClr val="dk1"/>
                          </a:solidFill>
                          <a:effectLst/>
                          <a:latin typeface="+mn-lt"/>
                          <a:ea typeface="+mn-ea"/>
                          <a:cs typeface="+mn-cs"/>
                        </a:rPr>
                        <a:t>with</a:t>
                      </a:r>
                      <a:r>
                        <a:rPr lang="de-DE" sz="1100" b="0" dirty="0">
                          <a:solidFill>
                            <a:schemeClr val="dk1"/>
                          </a:solidFill>
                          <a:effectLst/>
                          <a:latin typeface="+mn-lt"/>
                          <a:ea typeface="+mn-ea"/>
                          <a:cs typeface="+mn-cs"/>
                        </a:rPr>
                        <a:t> </a:t>
                      </a:r>
                      <a:r>
                        <a:rPr lang="de-DE" sz="1100" b="0" dirty="0" err="1">
                          <a:solidFill>
                            <a:schemeClr val="dk1"/>
                          </a:solidFill>
                          <a:effectLst/>
                          <a:latin typeface="+mn-lt"/>
                          <a:ea typeface="+mn-ea"/>
                          <a:cs typeface="+mn-cs"/>
                        </a:rPr>
                        <a:t>extender</a:t>
                      </a:r>
                      <a:r>
                        <a:rPr lang="de-DE" sz="1100" b="0" dirty="0">
                          <a:solidFill>
                            <a:schemeClr val="dk1"/>
                          </a:solidFill>
                          <a:effectLst/>
                          <a:latin typeface="+mn-lt"/>
                          <a:ea typeface="+mn-ea"/>
                          <a:cs typeface="+mn-cs"/>
                        </a:rPr>
                        <a:t> </a:t>
                      </a:r>
                      <a:r>
                        <a:rPr lang="de-DE" sz="1100" b="0" dirty="0" err="1">
                          <a:solidFill>
                            <a:schemeClr val="dk1"/>
                          </a:solidFill>
                          <a:effectLst/>
                          <a:latin typeface="+mn-lt"/>
                          <a:ea typeface="+mn-ea"/>
                          <a:cs typeface="+mn-cs"/>
                        </a:rPr>
                        <a:t>fillers</a:t>
                      </a:r>
                      <a:r>
                        <a:rPr lang="de-DE" sz="1100" b="0" dirty="0">
                          <a:solidFill>
                            <a:schemeClr val="dk1"/>
                          </a:solidFill>
                          <a:effectLst/>
                          <a:latin typeface="+mn-lt"/>
                          <a:ea typeface="+mn-ea"/>
                          <a:cs typeface="+mn-cs"/>
                        </a:rPr>
                        <a:t> </a:t>
                      </a:r>
                      <a:r>
                        <a:rPr lang="de-DE" sz="1100" b="0" dirty="0" err="1">
                          <a:solidFill>
                            <a:schemeClr val="dk1"/>
                          </a:solidFill>
                          <a:effectLst/>
                          <a:latin typeface="+mn-lt"/>
                          <a:ea typeface="+mn-ea"/>
                          <a:cs typeface="+mn-cs"/>
                        </a:rPr>
                        <a:t>or</a:t>
                      </a:r>
                      <a:r>
                        <a:rPr lang="de-DE" sz="1100" b="0" dirty="0">
                          <a:solidFill>
                            <a:schemeClr val="dk1"/>
                          </a:solidFill>
                          <a:effectLst/>
                          <a:latin typeface="+mn-lt"/>
                          <a:ea typeface="+mn-ea"/>
                          <a:cs typeface="+mn-cs"/>
                        </a:rPr>
                        <a:t> </a:t>
                      </a:r>
                      <a:r>
                        <a:rPr lang="de-DE" sz="1100" b="0" dirty="0" err="1">
                          <a:solidFill>
                            <a:schemeClr val="dk1"/>
                          </a:solidFill>
                          <a:effectLst/>
                          <a:latin typeface="+mn-lt"/>
                          <a:ea typeface="+mn-ea"/>
                          <a:cs typeface="+mn-cs"/>
                        </a:rPr>
                        <a:t>matting</a:t>
                      </a:r>
                      <a:r>
                        <a:rPr lang="de-DE" sz="1100" b="0" dirty="0">
                          <a:solidFill>
                            <a:schemeClr val="dk1"/>
                          </a:solidFill>
                          <a:effectLst/>
                          <a:latin typeface="+mn-lt"/>
                          <a:ea typeface="+mn-ea"/>
                          <a:cs typeface="+mn-cs"/>
                        </a:rPr>
                        <a:t> </a:t>
                      </a:r>
                      <a:r>
                        <a:rPr lang="de-DE" sz="1100" b="0" dirty="0" err="1">
                          <a:solidFill>
                            <a:schemeClr val="dk1"/>
                          </a:solidFill>
                          <a:effectLst/>
                          <a:latin typeface="+mn-lt"/>
                          <a:ea typeface="+mn-ea"/>
                          <a:cs typeface="+mn-cs"/>
                        </a:rPr>
                        <a:t>agents</a:t>
                      </a:r>
                      <a:r>
                        <a:rPr lang="de-DE" sz="1100" b="0" dirty="0">
                          <a:solidFill>
                            <a:schemeClr val="dk1"/>
                          </a:solidFill>
                          <a:effectLst/>
                          <a:latin typeface="+mn-lt"/>
                          <a:ea typeface="+mn-ea"/>
                          <a:cs typeface="+mn-cs"/>
                        </a:rPr>
                        <a:t>. Optimal </a:t>
                      </a:r>
                      <a:r>
                        <a:rPr lang="de-DE" sz="1100" b="0" dirty="0" err="1">
                          <a:solidFill>
                            <a:schemeClr val="dk1"/>
                          </a:solidFill>
                          <a:effectLst/>
                          <a:latin typeface="+mn-lt"/>
                          <a:ea typeface="+mn-ea"/>
                          <a:cs typeface="+mn-cs"/>
                        </a:rPr>
                        <a:t>performance</a:t>
                      </a:r>
                      <a:r>
                        <a:rPr lang="de-DE" sz="1100" b="0" dirty="0">
                          <a:solidFill>
                            <a:schemeClr val="dk1"/>
                          </a:solidFill>
                          <a:effectLst/>
                          <a:latin typeface="+mn-lt"/>
                          <a:ea typeface="+mn-ea"/>
                          <a:cs typeface="+mn-cs"/>
                        </a:rPr>
                        <a:t> </a:t>
                      </a:r>
                      <a:r>
                        <a:rPr lang="de-DE" sz="1100" b="0" dirty="0" err="1">
                          <a:solidFill>
                            <a:schemeClr val="dk1"/>
                          </a:solidFill>
                          <a:effectLst/>
                          <a:latin typeface="+mn-lt"/>
                          <a:ea typeface="+mn-ea"/>
                          <a:cs typeface="+mn-cs"/>
                        </a:rPr>
                        <a:t>is</a:t>
                      </a:r>
                      <a:r>
                        <a:rPr lang="de-DE" sz="1100" b="0" dirty="0">
                          <a:solidFill>
                            <a:schemeClr val="dk1"/>
                          </a:solidFill>
                          <a:effectLst/>
                          <a:latin typeface="+mn-lt"/>
                          <a:ea typeface="+mn-ea"/>
                          <a:cs typeface="+mn-cs"/>
                        </a:rPr>
                        <a:t> </a:t>
                      </a:r>
                      <a:r>
                        <a:rPr lang="de-DE" sz="1100" b="0" dirty="0" err="1">
                          <a:solidFill>
                            <a:schemeClr val="dk1"/>
                          </a:solidFill>
                          <a:effectLst/>
                          <a:latin typeface="+mn-lt"/>
                          <a:ea typeface="+mn-ea"/>
                          <a:cs typeface="+mn-cs"/>
                        </a:rPr>
                        <a:t>achieved</a:t>
                      </a:r>
                      <a:r>
                        <a:rPr lang="de-DE" sz="1100" b="0" dirty="0">
                          <a:solidFill>
                            <a:schemeClr val="dk1"/>
                          </a:solidFill>
                          <a:effectLst/>
                          <a:latin typeface="+mn-lt"/>
                          <a:ea typeface="+mn-ea"/>
                          <a:cs typeface="+mn-cs"/>
                        </a:rPr>
                        <a:t> in </a:t>
                      </a:r>
                      <a:r>
                        <a:rPr lang="de-DE" sz="1100" b="0" dirty="0" err="1">
                          <a:solidFill>
                            <a:schemeClr val="dk1"/>
                          </a:solidFill>
                          <a:effectLst/>
                          <a:latin typeface="+mn-lt"/>
                          <a:ea typeface="+mn-ea"/>
                          <a:cs typeface="+mn-cs"/>
                        </a:rPr>
                        <a:t>binder</a:t>
                      </a:r>
                      <a:r>
                        <a:rPr lang="de-DE" sz="1100" b="0" dirty="0">
                          <a:solidFill>
                            <a:schemeClr val="dk1"/>
                          </a:solidFill>
                          <a:effectLst/>
                          <a:latin typeface="+mn-lt"/>
                          <a:ea typeface="+mn-ea"/>
                          <a:cs typeface="+mn-cs"/>
                        </a:rPr>
                        <a:t> </a:t>
                      </a:r>
                      <a:r>
                        <a:rPr lang="de-DE" sz="1100" b="0" dirty="0" err="1">
                          <a:solidFill>
                            <a:schemeClr val="dk1"/>
                          </a:solidFill>
                          <a:effectLst/>
                          <a:latin typeface="+mn-lt"/>
                          <a:ea typeface="+mn-ea"/>
                          <a:cs typeface="+mn-cs"/>
                        </a:rPr>
                        <a:t>systems</a:t>
                      </a:r>
                      <a:r>
                        <a:rPr lang="de-DE" sz="1100" b="0" dirty="0">
                          <a:solidFill>
                            <a:schemeClr val="dk1"/>
                          </a:solidFill>
                          <a:effectLst/>
                          <a:latin typeface="+mn-lt"/>
                          <a:ea typeface="+mn-ea"/>
                          <a:cs typeface="+mn-cs"/>
                        </a:rPr>
                        <a:t> </a:t>
                      </a:r>
                      <a:r>
                        <a:rPr lang="de-DE" sz="1100" b="0" dirty="0" err="1">
                          <a:solidFill>
                            <a:schemeClr val="dk1"/>
                          </a:solidFill>
                          <a:effectLst/>
                          <a:latin typeface="+mn-lt"/>
                          <a:ea typeface="+mn-ea"/>
                          <a:cs typeface="+mn-cs"/>
                        </a:rPr>
                        <a:t>that</a:t>
                      </a:r>
                      <a:r>
                        <a:rPr lang="de-DE" sz="1100" b="0" dirty="0">
                          <a:solidFill>
                            <a:schemeClr val="dk1"/>
                          </a:solidFill>
                          <a:effectLst/>
                          <a:latin typeface="+mn-lt"/>
                          <a:ea typeface="+mn-ea"/>
                          <a:cs typeface="+mn-cs"/>
                        </a:rPr>
                        <a:t> </a:t>
                      </a:r>
                      <a:r>
                        <a:rPr lang="de-DE" sz="1100" b="0" dirty="0" err="1">
                          <a:solidFill>
                            <a:schemeClr val="dk1"/>
                          </a:solidFill>
                          <a:effectLst/>
                          <a:latin typeface="+mn-lt"/>
                          <a:ea typeface="+mn-ea"/>
                          <a:cs typeface="+mn-cs"/>
                        </a:rPr>
                        <a:t>contain</a:t>
                      </a:r>
                      <a:r>
                        <a:rPr lang="de-DE" sz="1100" b="0" dirty="0">
                          <a:solidFill>
                            <a:schemeClr val="dk1"/>
                          </a:solidFill>
                          <a:effectLst/>
                          <a:latin typeface="+mn-lt"/>
                          <a:ea typeface="+mn-ea"/>
                          <a:cs typeface="+mn-cs"/>
                        </a:rPr>
                        <a:t> </a:t>
                      </a:r>
                      <a:r>
                        <a:rPr lang="de-DE" sz="1100" b="0" dirty="0" err="1">
                          <a:solidFill>
                            <a:schemeClr val="dk1"/>
                          </a:solidFill>
                          <a:effectLst/>
                          <a:latin typeface="+mn-lt"/>
                          <a:ea typeface="+mn-ea"/>
                          <a:cs typeface="+mn-cs"/>
                        </a:rPr>
                        <a:t>functional</a:t>
                      </a:r>
                      <a:r>
                        <a:rPr lang="de-DE" sz="1100" b="0" dirty="0">
                          <a:solidFill>
                            <a:schemeClr val="dk1"/>
                          </a:solidFill>
                          <a:effectLst/>
                          <a:latin typeface="+mn-lt"/>
                          <a:ea typeface="+mn-ea"/>
                          <a:cs typeface="+mn-cs"/>
                        </a:rPr>
                        <a:t> </a:t>
                      </a:r>
                      <a:r>
                        <a:rPr lang="de-DE" sz="1100" b="0" dirty="0" err="1">
                          <a:solidFill>
                            <a:schemeClr val="dk1"/>
                          </a:solidFill>
                          <a:effectLst/>
                          <a:latin typeface="+mn-lt"/>
                          <a:ea typeface="+mn-ea"/>
                          <a:cs typeface="+mn-cs"/>
                        </a:rPr>
                        <a:t>groups</a:t>
                      </a:r>
                      <a:r>
                        <a:rPr lang="de-DE" sz="1100" b="0" dirty="0">
                          <a:solidFill>
                            <a:schemeClr val="dk1"/>
                          </a:solidFill>
                          <a:effectLst/>
                          <a:latin typeface="+mn-lt"/>
                          <a:ea typeface="+mn-ea"/>
                          <a:cs typeface="+mn-cs"/>
                        </a:rPr>
                        <a:t> </a:t>
                      </a:r>
                      <a:r>
                        <a:rPr lang="de-DE" sz="1100" b="0" dirty="0" err="1">
                          <a:solidFill>
                            <a:schemeClr val="dk1"/>
                          </a:solidFill>
                          <a:effectLst/>
                          <a:latin typeface="+mn-lt"/>
                          <a:ea typeface="+mn-ea"/>
                          <a:cs typeface="+mn-cs"/>
                        </a:rPr>
                        <a:t>with</a:t>
                      </a:r>
                      <a:r>
                        <a:rPr lang="de-DE" sz="1100" b="0" dirty="0">
                          <a:solidFill>
                            <a:schemeClr val="dk1"/>
                          </a:solidFill>
                          <a:effectLst/>
                          <a:latin typeface="+mn-lt"/>
                          <a:ea typeface="+mn-ea"/>
                          <a:cs typeface="+mn-cs"/>
                        </a:rPr>
                        <a:t> </a:t>
                      </a:r>
                      <a:r>
                        <a:rPr lang="de-DE" sz="1100" b="0" dirty="0" err="1">
                          <a:solidFill>
                            <a:schemeClr val="dk1"/>
                          </a:solidFill>
                          <a:effectLst/>
                          <a:latin typeface="+mn-lt"/>
                          <a:ea typeface="+mn-ea"/>
                          <a:cs typeface="+mn-cs"/>
                        </a:rPr>
                        <a:t>active</a:t>
                      </a:r>
                      <a:r>
                        <a:rPr lang="de-DE" sz="1100" b="0" dirty="0">
                          <a:solidFill>
                            <a:schemeClr val="dk1"/>
                          </a:solidFill>
                          <a:effectLst/>
                          <a:latin typeface="+mn-lt"/>
                          <a:ea typeface="+mn-ea"/>
                          <a:cs typeface="+mn-cs"/>
                        </a:rPr>
                        <a:t> hydrogen </a:t>
                      </a:r>
                      <a:r>
                        <a:rPr lang="de-DE" sz="1100" b="0" dirty="0" err="1">
                          <a:solidFill>
                            <a:schemeClr val="dk1"/>
                          </a:solidFill>
                          <a:effectLst/>
                          <a:latin typeface="+mn-lt"/>
                          <a:ea typeface="+mn-ea"/>
                          <a:cs typeface="+mn-cs"/>
                        </a:rPr>
                        <a:t>or</a:t>
                      </a:r>
                      <a:r>
                        <a:rPr lang="de-DE" sz="1100" b="0" dirty="0">
                          <a:solidFill>
                            <a:schemeClr val="dk1"/>
                          </a:solidFill>
                          <a:effectLst/>
                          <a:latin typeface="+mn-lt"/>
                          <a:ea typeface="+mn-ea"/>
                          <a:cs typeface="+mn-cs"/>
                        </a:rPr>
                        <a:t> </a:t>
                      </a:r>
                      <a:r>
                        <a:rPr lang="de-DE" sz="1100" b="0" dirty="0" err="1">
                          <a:solidFill>
                            <a:schemeClr val="dk1"/>
                          </a:solidFill>
                          <a:effectLst/>
                          <a:latin typeface="+mn-lt"/>
                          <a:ea typeface="+mn-ea"/>
                          <a:cs typeface="+mn-cs"/>
                        </a:rPr>
                        <a:t>that</a:t>
                      </a:r>
                      <a:r>
                        <a:rPr lang="de-DE" sz="1100" b="0" dirty="0">
                          <a:solidFill>
                            <a:schemeClr val="dk1"/>
                          </a:solidFill>
                          <a:effectLst/>
                          <a:latin typeface="+mn-lt"/>
                          <a:ea typeface="+mn-ea"/>
                          <a:cs typeface="+mn-cs"/>
                        </a:rPr>
                        <a:t> </a:t>
                      </a:r>
                      <a:r>
                        <a:rPr lang="de-DE" sz="1100" b="0" dirty="0" err="1">
                          <a:solidFill>
                            <a:schemeClr val="dk1"/>
                          </a:solidFill>
                          <a:effectLst/>
                          <a:latin typeface="+mn-lt"/>
                          <a:ea typeface="+mn-ea"/>
                          <a:cs typeface="+mn-cs"/>
                        </a:rPr>
                        <a:t>can</a:t>
                      </a:r>
                      <a:r>
                        <a:rPr lang="de-DE" sz="1100" b="0" dirty="0">
                          <a:solidFill>
                            <a:schemeClr val="dk1"/>
                          </a:solidFill>
                          <a:effectLst/>
                          <a:latin typeface="+mn-lt"/>
                          <a:ea typeface="+mn-ea"/>
                          <a:cs typeface="+mn-cs"/>
                        </a:rPr>
                        <a:t> </a:t>
                      </a:r>
                      <a:r>
                        <a:rPr lang="de-DE" sz="1100" b="0" dirty="0" err="1">
                          <a:solidFill>
                            <a:schemeClr val="dk1"/>
                          </a:solidFill>
                          <a:effectLst/>
                          <a:latin typeface="+mn-lt"/>
                          <a:ea typeface="+mn-ea"/>
                          <a:cs typeface="+mn-cs"/>
                        </a:rPr>
                        <a:t>react</a:t>
                      </a:r>
                      <a:r>
                        <a:rPr lang="de-DE" sz="1100" b="0" dirty="0">
                          <a:solidFill>
                            <a:schemeClr val="dk1"/>
                          </a:solidFill>
                          <a:effectLst/>
                          <a:latin typeface="+mn-lt"/>
                          <a:ea typeface="+mn-ea"/>
                          <a:cs typeface="+mn-cs"/>
                        </a:rPr>
                        <a:t> </a:t>
                      </a:r>
                      <a:r>
                        <a:rPr lang="de-DE" sz="1100" b="0" dirty="0" err="1">
                          <a:solidFill>
                            <a:schemeClr val="dk1"/>
                          </a:solidFill>
                          <a:effectLst/>
                          <a:latin typeface="+mn-lt"/>
                          <a:ea typeface="+mn-ea"/>
                          <a:cs typeface="+mn-cs"/>
                        </a:rPr>
                        <a:t>with</a:t>
                      </a:r>
                      <a:r>
                        <a:rPr lang="de-DE" sz="1100" b="0" dirty="0">
                          <a:solidFill>
                            <a:schemeClr val="dk1"/>
                          </a:solidFill>
                          <a:effectLst/>
                          <a:latin typeface="+mn-lt"/>
                          <a:ea typeface="+mn-ea"/>
                          <a:cs typeface="+mn-cs"/>
                        </a:rPr>
                        <a:t> </a:t>
                      </a:r>
                      <a:r>
                        <a:rPr lang="de-DE" sz="1100" b="0" dirty="0" err="1">
                          <a:solidFill>
                            <a:schemeClr val="dk1"/>
                          </a:solidFill>
                          <a:effectLst/>
                          <a:latin typeface="+mn-lt"/>
                          <a:ea typeface="+mn-ea"/>
                          <a:cs typeface="+mn-cs"/>
                        </a:rPr>
                        <a:t>them</a:t>
                      </a:r>
                      <a:r>
                        <a:rPr lang="de-DE" sz="1100" b="0" dirty="0">
                          <a:solidFill>
                            <a:schemeClr val="dk1"/>
                          </a:solidFill>
                          <a:effectLst/>
                          <a:latin typeface="+mn-lt"/>
                          <a:ea typeface="+mn-ea"/>
                          <a:cs typeface="+mn-cs"/>
                        </a:rPr>
                        <a:t>. A strong </a:t>
                      </a:r>
                      <a:r>
                        <a:rPr lang="de-DE" sz="1100" b="0" dirty="0" err="1">
                          <a:solidFill>
                            <a:schemeClr val="dk1"/>
                          </a:solidFill>
                          <a:effectLst/>
                          <a:latin typeface="+mn-lt"/>
                          <a:ea typeface="+mn-ea"/>
                          <a:cs typeface="+mn-cs"/>
                        </a:rPr>
                        <a:t>interaction</a:t>
                      </a:r>
                      <a:r>
                        <a:rPr lang="de-DE" sz="1100" b="0" dirty="0">
                          <a:solidFill>
                            <a:schemeClr val="dk1"/>
                          </a:solidFill>
                          <a:effectLst/>
                          <a:latin typeface="+mn-lt"/>
                          <a:ea typeface="+mn-ea"/>
                          <a:cs typeface="+mn-cs"/>
                        </a:rPr>
                        <a:t> in </a:t>
                      </a:r>
                      <a:r>
                        <a:rPr lang="de-DE" sz="1100" b="0" dirty="0" err="1">
                          <a:solidFill>
                            <a:schemeClr val="dk1"/>
                          </a:solidFill>
                          <a:effectLst/>
                          <a:latin typeface="+mn-lt"/>
                          <a:ea typeface="+mn-ea"/>
                          <a:cs typeface="+mn-cs"/>
                        </a:rPr>
                        <a:t>the</a:t>
                      </a:r>
                      <a:r>
                        <a:rPr lang="de-DE" sz="1100" b="0" dirty="0">
                          <a:solidFill>
                            <a:schemeClr val="dk1"/>
                          </a:solidFill>
                          <a:effectLst/>
                          <a:latin typeface="+mn-lt"/>
                          <a:ea typeface="+mn-ea"/>
                          <a:cs typeface="+mn-cs"/>
                        </a:rPr>
                        <a:t> form </a:t>
                      </a:r>
                      <a:r>
                        <a:rPr lang="de-DE" sz="1100" b="0" dirty="0" err="1">
                          <a:solidFill>
                            <a:schemeClr val="dk1"/>
                          </a:solidFill>
                          <a:effectLst/>
                          <a:latin typeface="+mn-lt"/>
                          <a:ea typeface="+mn-ea"/>
                          <a:cs typeface="+mn-cs"/>
                        </a:rPr>
                        <a:t>of</a:t>
                      </a:r>
                      <a:r>
                        <a:rPr lang="de-DE" sz="1100" b="0" dirty="0">
                          <a:solidFill>
                            <a:schemeClr val="dk1"/>
                          </a:solidFill>
                          <a:effectLst/>
                          <a:latin typeface="+mn-lt"/>
                          <a:ea typeface="+mn-ea"/>
                          <a:cs typeface="+mn-cs"/>
                        </a:rPr>
                        <a:t> hydrogen </a:t>
                      </a:r>
                      <a:r>
                        <a:rPr lang="de-DE" sz="1100" b="0" dirty="0" err="1">
                          <a:solidFill>
                            <a:schemeClr val="dk1"/>
                          </a:solidFill>
                          <a:effectLst/>
                          <a:latin typeface="+mn-lt"/>
                          <a:ea typeface="+mn-ea"/>
                          <a:cs typeface="+mn-cs"/>
                        </a:rPr>
                        <a:t>bonds</a:t>
                      </a:r>
                      <a:r>
                        <a:rPr lang="de-DE" sz="1100" b="0" dirty="0">
                          <a:solidFill>
                            <a:schemeClr val="dk1"/>
                          </a:solidFill>
                          <a:effectLst/>
                          <a:latin typeface="+mn-lt"/>
                          <a:ea typeface="+mn-ea"/>
                          <a:cs typeface="+mn-cs"/>
                        </a:rPr>
                        <a:t> </a:t>
                      </a:r>
                      <a:r>
                        <a:rPr lang="de-DE" sz="1100" b="0" dirty="0" err="1">
                          <a:solidFill>
                            <a:schemeClr val="dk1"/>
                          </a:solidFill>
                          <a:effectLst/>
                          <a:latin typeface="+mn-lt"/>
                          <a:ea typeface="+mn-ea"/>
                          <a:cs typeface="+mn-cs"/>
                        </a:rPr>
                        <a:t>can</a:t>
                      </a:r>
                      <a:r>
                        <a:rPr lang="de-DE" sz="1100" b="0" dirty="0">
                          <a:solidFill>
                            <a:schemeClr val="dk1"/>
                          </a:solidFill>
                          <a:effectLst/>
                          <a:latin typeface="+mn-lt"/>
                          <a:ea typeface="+mn-ea"/>
                          <a:cs typeface="+mn-cs"/>
                        </a:rPr>
                        <a:t> also </a:t>
                      </a:r>
                      <a:r>
                        <a:rPr lang="de-DE" sz="1100" b="0" dirty="0" err="1">
                          <a:solidFill>
                            <a:schemeClr val="dk1"/>
                          </a:solidFill>
                          <a:effectLst/>
                          <a:latin typeface="+mn-lt"/>
                          <a:ea typeface="+mn-ea"/>
                          <a:cs typeface="+mn-cs"/>
                        </a:rPr>
                        <a:t>be</a:t>
                      </a:r>
                      <a:r>
                        <a:rPr lang="de-DE" sz="1100" b="0" dirty="0">
                          <a:solidFill>
                            <a:schemeClr val="dk1"/>
                          </a:solidFill>
                          <a:effectLst/>
                          <a:latin typeface="+mn-lt"/>
                          <a:ea typeface="+mn-ea"/>
                          <a:cs typeface="+mn-cs"/>
                        </a:rPr>
                        <a:t> </a:t>
                      </a:r>
                      <a:r>
                        <a:rPr lang="de-DE" sz="1100" b="0" dirty="0" err="1">
                          <a:solidFill>
                            <a:schemeClr val="dk1"/>
                          </a:solidFill>
                          <a:effectLst/>
                          <a:latin typeface="+mn-lt"/>
                          <a:ea typeface="+mn-ea"/>
                          <a:cs typeface="+mn-cs"/>
                        </a:rPr>
                        <a:t>formed</a:t>
                      </a:r>
                      <a:r>
                        <a:rPr lang="de-DE" sz="1100" b="0" dirty="0">
                          <a:solidFill>
                            <a:schemeClr val="dk1"/>
                          </a:solidFill>
                          <a:effectLst/>
                          <a:latin typeface="+mn-lt"/>
                          <a:ea typeface="+mn-ea"/>
                          <a:cs typeface="+mn-cs"/>
                        </a:rPr>
                        <a:t> </a:t>
                      </a:r>
                      <a:r>
                        <a:rPr lang="de-DE" sz="1100" b="0" dirty="0" err="1">
                          <a:solidFill>
                            <a:schemeClr val="dk1"/>
                          </a:solidFill>
                          <a:effectLst/>
                          <a:latin typeface="+mn-lt"/>
                          <a:ea typeface="+mn-ea"/>
                          <a:cs typeface="+mn-cs"/>
                        </a:rPr>
                        <a:t>with</a:t>
                      </a:r>
                      <a:r>
                        <a:rPr lang="de-DE" sz="1100" b="0" dirty="0">
                          <a:solidFill>
                            <a:schemeClr val="dk1"/>
                          </a:solidFill>
                          <a:effectLst/>
                          <a:latin typeface="+mn-lt"/>
                          <a:ea typeface="+mn-ea"/>
                          <a:cs typeface="+mn-cs"/>
                        </a:rPr>
                        <a:t> non-</a:t>
                      </a:r>
                      <a:r>
                        <a:rPr lang="de-DE" sz="1100" b="0" dirty="0" err="1">
                          <a:solidFill>
                            <a:schemeClr val="dk1"/>
                          </a:solidFill>
                          <a:effectLst/>
                          <a:latin typeface="+mn-lt"/>
                          <a:ea typeface="+mn-ea"/>
                          <a:cs typeface="+mn-cs"/>
                        </a:rPr>
                        <a:t>reactive</a:t>
                      </a:r>
                      <a:r>
                        <a:rPr lang="de-DE" sz="1100" b="0" dirty="0">
                          <a:solidFill>
                            <a:schemeClr val="dk1"/>
                          </a:solidFill>
                          <a:effectLst/>
                          <a:latin typeface="+mn-lt"/>
                          <a:ea typeface="+mn-ea"/>
                          <a:cs typeface="+mn-cs"/>
                        </a:rPr>
                        <a:t>, polar </a:t>
                      </a:r>
                      <a:r>
                        <a:rPr lang="de-DE" sz="1100" b="0" dirty="0" err="1">
                          <a:solidFill>
                            <a:schemeClr val="dk1"/>
                          </a:solidFill>
                          <a:effectLst/>
                          <a:latin typeface="+mn-lt"/>
                          <a:ea typeface="+mn-ea"/>
                          <a:cs typeface="+mn-cs"/>
                        </a:rPr>
                        <a:t>groups</a:t>
                      </a:r>
                      <a:r>
                        <a:rPr lang="de-DE" sz="1100" b="0" dirty="0">
                          <a:solidFill>
                            <a:schemeClr val="dk1"/>
                          </a:solidFill>
                          <a:effectLst/>
                          <a:latin typeface="+mn-lt"/>
                          <a:ea typeface="+mn-ea"/>
                          <a:cs typeface="+mn-cs"/>
                        </a:rPr>
                        <a:t>. </a:t>
                      </a:r>
                    </a:p>
                    <a:p>
                      <a:pPr algn="just"/>
                      <a:endParaRPr lang="de-DE" sz="1100" b="0" dirty="0">
                        <a:solidFill>
                          <a:schemeClr val="dk1"/>
                        </a:solidFill>
                        <a:effectLst/>
                        <a:latin typeface="+mn-lt"/>
                        <a:ea typeface="+mn-ea"/>
                        <a:cs typeface="+mn-cs"/>
                      </a:endParaRPr>
                    </a:p>
                    <a:p>
                      <a:pPr algn="just"/>
                      <a:r>
                        <a:rPr lang="de-DE" sz="1100" b="0" dirty="0">
                          <a:solidFill>
                            <a:schemeClr val="dk1"/>
                          </a:solidFill>
                          <a:effectLst/>
                          <a:latin typeface="+mn-lt"/>
                          <a:ea typeface="+mn-ea"/>
                          <a:cs typeface="+mn-cs"/>
                        </a:rPr>
                        <a:t>These </a:t>
                      </a:r>
                      <a:r>
                        <a:rPr lang="de-DE" sz="1100" b="0" dirty="0" err="1">
                          <a:solidFill>
                            <a:schemeClr val="dk1"/>
                          </a:solidFill>
                          <a:effectLst/>
                          <a:latin typeface="+mn-lt"/>
                          <a:ea typeface="+mn-ea"/>
                          <a:cs typeface="+mn-cs"/>
                        </a:rPr>
                        <a:t>include</a:t>
                      </a:r>
                      <a:r>
                        <a:rPr lang="de-DE" sz="1100" b="0" dirty="0">
                          <a:solidFill>
                            <a:schemeClr val="dk1"/>
                          </a:solidFill>
                          <a:effectLst/>
                          <a:latin typeface="+mn-lt"/>
                          <a:ea typeface="+mn-ea"/>
                          <a:cs typeface="+mn-cs"/>
                        </a:rPr>
                        <a:t>, in </a:t>
                      </a:r>
                      <a:r>
                        <a:rPr lang="de-DE" sz="1100" b="0" dirty="0" err="1">
                          <a:solidFill>
                            <a:schemeClr val="dk1"/>
                          </a:solidFill>
                          <a:effectLst/>
                          <a:latin typeface="+mn-lt"/>
                          <a:ea typeface="+mn-ea"/>
                          <a:cs typeface="+mn-cs"/>
                        </a:rPr>
                        <a:t>particular</a:t>
                      </a:r>
                      <a:r>
                        <a:rPr lang="de-DE" sz="1100" b="0" dirty="0">
                          <a:solidFill>
                            <a:schemeClr val="dk1"/>
                          </a:solidFill>
                          <a:effectLst/>
                          <a:latin typeface="+mn-lt"/>
                          <a:ea typeface="+mn-ea"/>
                          <a:cs typeface="+mn-cs"/>
                        </a:rPr>
                        <a:t>:</a:t>
                      </a:r>
                    </a:p>
                    <a:p>
                      <a:pPr marL="171450" lvl="0" indent="-171450" algn="just">
                        <a:buFont typeface="Arial" panose="020B0604020202020204" pitchFamily="34" charset="0"/>
                        <a:buChar char="•"/>
                      </a:pPr>
                      <a:r>
                        <a:rPr lang="de-DE" sz="1100" b="0" dirty="0" err="1">
                          <a:solidFill>
                            <a:schemeClr val="dk1"/>
                          </a:solidFill>
                          <a:effectLst/>
                          <a:latin typeface="+mn-lt"/>
                          <a:ea typeface="+mn-ea"/>
                          <a:cs typeface="+mn-cs"/>
                        </a:rPr>
                        <a:t>epoxy</a:t>
                      </a:r>
                      <a:r>
                        <a:rPr lang="de-DE" sz="1100" b="0" dirty="0">
                          <a:solidFill>
                            <a:schemeClr val="dk1"/>
                          </a:solidFill>
                          <a:effectLst/>
                          <a:latin typeface="+mn-lt"/>
                          <a:ea typeface="+mn-ea"/>
                          <a:cs typeface="+mn-cs"/>
                        </a:rPr>
                        <a:t> </a:t>
                      </a:r>
                      <a:r>
                        <a:rPr lang="de-DE" sz="1100" b="0" dirty="0" err="1">
                          <a:solidFill>
                            <a:schemeClr val="dk1"/>
                          </a:solidFill>
                          <a:effectLst/>
                          <a:latin typeface="+mn-lt"/>
                          <a:ea typeface="+mn-ea"/>
                          <a:cs typeface="+mn-cs"/>
                        </a:rPr>
                        <a:t>resins</a:t>
                      </a:r>
                      <a:endParaRPr lang="de-DE" sz="1100" b="0" dirty="0">
                        <a:solidFill>
                          <a:schemeClr val="dk1"/>
                        </a:solidFill>
                        <a:effectLst/>
                        <a:latin typeface="+mn-lt"/>
                        <a:ea typeface="+mn-ea"/>
                        <a:cs typeface="+mn-cs"/>
                      </a:endParaRPr>
                    </a:p>
                    <a:p>
                      <a:pPr marL="171450" indent="-171450" algn="just">
                        <a:buFont typeface="Arial" panose="020B0604020202020204" pitchFamily="34" charset="0"/>
                        <a:buChar char="•"/>
                      </a:pPr>
                      <a:r>
                        <a:rPr lang="de-DE" sz="1100" b="0" dirty="0" err="1">
                          <a:solidFill>
                            <a:schemeClr val="dk1"/>
                          </a:solidFill>
                          <a:effectLst/>
                          <a:latin typeface="+mn-lt"/>
                          <a:ea typeface="+mn-ea"/>
                          <a:cs typeface="+mn-cs"/>
                        </a:rPr>
                        <a:t>polyurethane</a:t>
                      </a:r>
                      <a:r>
                        <a:rPr lang="de-DE" sz="1100" b="0" dirty="0">
                          <a:solidFill>
                            <a:schemeClr val="dk1"/>
                          </a:solidFill>
                          <a:effectLst/>
                          <a:latin typeface="+mn-lt"/>
                          <a:ea typeface="+mn-ea"/>
                          <a:cs typeface="+mn-cs"/>
                        </a:rPr>
                        <a:t> </a:t>
                      </a:r>
                      <a:r>
                        <a:rPr lang="de-DE" sz="1100" b="0" dirty="0" err="1">
                          <a:solidFill>
                            <a:schemeClr val="dk1"/>
                          </a:solidFill>
                          <a:effectLst/>
                          <a:latin typeface="+mn-lt"/>
                          <a:ea typeface="+mn-ea"/>
                          <a:cs typeface="+mn-cs"/>
                        </a:rPr>
                        <a:t>resins</a:t>
                      </a:r>
                      <a:endParaRPr lang="de-DE" sz="1100" b="0" dirty="0">
                        <a:solidFill>
                          <a:schemeClr val="dk1"/>
                        </a:solidFill>
                        <a:effectLst/>
                        <a:latin typeface="+mn-lt"/>
                        <a:ea typeface="+mn-ea"/>
                        <a:cs typeface="+mn-cs"/>
                      </a:endParaRPr>
                    </a:p>
                    <a:p>
                      <a:pPr marL="171450" indent="-171450" algn="just">
                        <a:buFont typeface="Arial" panose="020B0604020202020204" pitchFamily="34" charset="0"/>
                        <a:buChar char="•"/>
                      </a:pPr>
                      <a:r>
                        <a:rPr lang="de-DE" sz="1100" b="0" dirty="0" err="1">
                          <a:solidFill>
                            <a:schemeClr val="dk1"/>
                          </a:solidFill>
                          <a:effectLst/>
                          <a:latin typeface="+mn-lt"/>
                          <a:ea typeface="+mn-ea"/>
                          <a:cs typeface="+mn-cs"/>
                        </a:rPr>
                        <a:t>acrylic</a:t>
                      </a:r>
                      <a:r>
                        <a:rPr lang="de-DE" sz="1100" b="0" dirty="0">
                          <a:solidFill>
                            <a:schemeClr val="dk1"/>
                          </a:solidFill>
                          <a:effectLst/>
                          <a:latin typeface="+mn-lt"/>
                          <a:ea typeface="+mn-ea"/>
                          <a:cs typeface="+mn-cs"/>
                        </a:rPr>
                        <a:t> </a:t>
                      </a:r>
                      <a:r>
                        <a:rPr lang="de-DE" sz="1100" b="0" dirty="0" err="1">
                          <a:solidFill>
                            <a:schemeClr val="dk1"/>
                          </a:solidFill>
                          <a:effectLst/>
                          <a:latin typeface="+mn-lt"/>
                          <a:ea typeface="+mn-ea"/>
                          <a:cs typeface="+mn-cs"/>
                        </a:rPr>
                        <a:t>resins</a:t>
                      </a:r>
                      <a:endParaRPr lang="de-DE" sz="1100" b="0" dirty="0">
                        <a:solidFill>
                          <a:schemeClr val="dk1"/>
                        </a:solidFill>
                        <a:effectLst/>
                        <a:latin typeface="+mn-lt"/>
                        <a:ea typeface="+mn-ea"/>
                        <a:cs typeface="+mn-cs"/>
                      </a:endParaRPr>
                    </a:p>
                    <a:p>
                      <a:pPr marL="171450" indent="-171450" algn="just">
                        <a:buFont typeface="Arial" panose="020B0604020202020204" pitchFamily="34" charset="0"/>
                        <a:buChar char="•"/>
                      </a:pPr>
                      <a:r>
                        <a:rPr lang="de-DE" sz="1100" b="0" dirty="0" err="1">
                          <a:solidFill>
                            <a:schemeClr val="dk1"/>
                          </a:solidFill>
                          <a:effectLst/>
                          <a:latin typeface="+mn-lt"/>
                          <a:ea typeface="+mn-ea"/>
                          <a:cs typeface="+mn-cs"/>
                        </a:rPr>
                        <a:t>alkyd</a:t>
                      </a:r>
                      <a:r>
                        <a:rPr lang="de-DE" sz="1100" b="0" dirty="0">
                          <a:solidFill>
                            <a:schemeClr val="dk1"/>
                          </a:solidFill>
                          <a:effectLst/>
                          <a:latin typeface="+mn-lt"/>
                          <a:ea typeface="+mn-ea"/>
                          <a:cs typeface="+mn-cs"/>
                        </a:rPr>
                        <a:t> </a:t>
                      </a:r>
                      <a:r>
                        <a:rPr lang="de-DE" sz="1100" b="0" dirty="0" err="1">
                          <a:solidFill>
                            <a:schemeClr val="dk1"/>
                          </a:solidFill>
                          <a:effectLst/>
                          <a:latin typeface="+mn-lt"/>
                          <a:ea typeface="+mn-ea"/>
                          <a:cs typeface="+mn-cs"/>
                        </a:rPr>
                        <a:t>resins</a:t>
                      </a:r>
                      <a:endParaRPr lang="de-DE" sz="1100" b="0" dirty="0">
                        <a:solidFill>
                          <a:schemeClr val="dk1"/>
                        </a:solidFill>
                        <a:effectLst/>
                        <a:latin typeface="+mn-lt"/>
                        <a:ea typeface="+mn-ea"/>
                        <a:cs typeface="+mn-cs"/>
                      </a:endParaRPr>
                    </a:p>
                    <a:p>
                      <a:pPr marL="171450" indent="-171450" algn="just">
                        <a:buFont typeface="Arial" panose="020B0604020202020204" pitchFamily="34" charset="0"/>
                        <a:buChar char="•"/>
                      </a:pPr>
                      <a:r>
                        <a:rPr lang="de-DE" sz="1100" b="0" dirty="0" err="1">
                          <a:solidFill>
                            <a:schemeClr val="dk1"/>
                          </a:solidFill>
                          <a:effectLst/>
                          <a:latin typeface="+mn-lt"/>
                          <a:ea typeface="+mn-ea"/>
                          <a:cs typeface="+mn-cs"/>
                        </a:rPr>
                        <a:t>polyester</a:t>
                      </a:r>
                      <a:r>
                        <a:rPr lang="de-DE" sz="1100" b="0" dirty="0">
                          <a:solidFill>
                            <a:schemeClr val="dk1"/>
                          </a:solidFill>
                          <a:effectLst/>
                          <a:latin typeface="+mn-lt"/>
                          <a:ea typeface="+mn-ea"/>
                          <a:cs typeface="+mn-cs"/>
                        </a:rPr>
                        <a:t> </a:t>
                      </a:r>
                      <a:r>
                        <a:rPr lang="de-DE" sz="1100" b="0" dirty="0" err="1">
                          <a:solidFill>
                            <a:schemeClr val="dk1"/>
                          </a:solidFill>
                          <a:effectLst/>
                          <a:latin typeface="+mn-lt"/>
                          <a:ea typeface="+mn-ea"/>
                          <a:cs typeface="+mn-cs"/>
                        </a:rPr>
                        <a:t>resins</a:t>
                      </a:r>
                      <a:endParaRPr lang="de-DE" sz="1100" b="0" dirty="0">
                        <a:solidFill>
                          <a:schemeClr val="dk1"/>
                        </a:solidFill>
                        <a:effectLst/>
                        <a:latin typeface="+mn-lt"/>
                        <a:ea typeface="+mn-ea"/>
                        <a:cs typeface="+mn-cs"/>
                      </a:endParaRPr>
                    </a:p>
                    <a:p>
                      <a:pPr marL="171450" indent="-171450" algn="just">
                        <a:buFont typeface="Arial" panose="020B0604020202020204" pitchFamily="34" charset="0"/>
                        <a:buChar char="•"/>
                      </a:pPr>
                      <a:r>
                        <a:rPr lang="de-DE" sz="1100" b="0" dirty="0" err="1">
                          <a:solidFill>
                            <a:schemeClr val="dk1"/>
                          </a:solidFill>
                          <a:effectLst/>
                          <a:latin typeface="+mn-lt"/>
                          <a:ea typeface="+mn-ea"/>
                          <a:cs typeface="+mn-cs"/>
                        </a:rPr>
                        <a:t>phenolic</a:t>
                      </a:r>
                      <a:r>
                        <a:rPr lang="de-DE" sz="1100" b="0" dirty="0">
                          <a:solidFill>
                            <a:schemeClr val="dk1"/>
                          </a:solidFill>
                          <a:effectLst/>
                          <a:latin typeface="+mn-lt"/>
                          <a:ea typeface="+mn-ea"/>
                          <a:cs typeface="+mn-cs"/>
                        </a:rPr>
                        <a:t>, </a:t>
                      </a:r>
                      <a:r>
                        <a:rPr lang="de-DE" sz="1100" b="0" dirty="0" err="1">
                          <a:solidFill>
                            <a:schemeClr val="dk1"/>
                          </a:solidFill>
                          <a:effectLst/>
                          <a:latin typeface="+mn-lt"/>
                          <a:ea typeface="+mn-ea"/>
                          <a:cs typeface="+mn-cs"/>
                        </a:rPr>
                        <a:t>melamine</a:t>
                      </a:r>
                      <a:r>
                        <a:rPr lang="de-DE" sz="1100" b="0" dirty="0">
                          <a:solidFill>
                            <a:schemeClr val="dk1"/>
                          </a:solidFill>
                          <a:effectLst/>
                          <a:latin typeface="+mn-lt"/>
                          <a:ea typeface="+mn-ea"/>
                          <a:cs typeface="+mn-cs"/>
                        </a:rPr>
                        <a:t>, and </a:t>
                      </a:r>
                      <a:r>
                        <a:rPr lang="de-DE" sz="1100" b="0" dirty="0" err="1">
                          <a:solidFill>
                            <a:schemeClr val="dk1"/>
                          </a:solidFill>
                          <a:effectLst/>
                          <a:latin typeface="+mn-lt"/>
                          <a:ea typeface="+mn-ea"/>
                          <a:cs typeface="+mn-cs"/>
                        </a:rPr>
                        <a:t>urea</a:t>
                      </a:r>
                      <a:r>
                        <a:rPr lang="de-DE" sz="1100" b="0" dirty="0">
                          <a:solidFill>
                            <a:schemeClr val="dk1"/>
                          </a:solidFill>
                          <a:effectLst/>
                          <a:latin typeface="+mn-lt"/>
                          <a:ea typeface="+mn-ea"/>
                          <a:cs typeface="+mn-cs"/>
                        </a:rPr>
                        <a:t> </a:t>
                      </a:r>
                      <a:r>
                        <a:rPr lang="de-DE" sz="1100" b="0" dirty="0" err="1">
                          <a:solidFill>
                            <a:schemeClr val="dk1"/>
                          </a:solidFill>
                          <a:effectLst/>
                          <a:latin typeface="+mn-lt"/>
                          <a:ea typeface="+mn-ea"/>
                          <a:cs typeface="+mn-cs"/>
                        </a:rPr>
                        <a:t>resins</a:t>
                      </a:r>
                      <a:endParaRPr lang="de-DE" sz="1100" b="0" dirty="0">
                        <a:solidFill>
                          <a:schemeClr val="dk1"/>
                        </a:solidFill>
                        <a:effectLst/>
                        <a:latin typeface="+mn-lt"/>
                        <a:ea typeface="+mn-ea"/>
                        <a:cs typeface="+mn-cs"/>
                      </a:endParaRPr>
                    </a:p>
                    <a:p>
                      <a:pPr marL="171450" indent="-171450" algn="just">
                        <a:buFont typeface="Arial" panose="020B0604020202020204" pitchFamily="34" charset="0"/>
                        <a:buChar char="•"/>
                      </a:pPr>
                      <a:r>
                        <a:rPr lang="de-DE" sz="1100" b="0" dirty="0" err="1">
                          <a:solidFill>
                            <a:schemeClr val="dk1"/>
                          </a:solidFill>
                          <a:effectLst/>
                          <a:latin typeface="+mn-lt"/>
                          <a:ea typeface="+mn-ea"/>
                          <a:cs typeface="+mn-cs"/>
                        </a:rPr>
                        <a:t>polysulfide</a:t>
                      </a:r>
                      <a:r>
                        <a:rPr lang="de-DE" sz="1100" b="0" dirty="0">
                          <a:solidFill>
                            <a:schemeClr val="dk1"/>
                          </a:solidFill>
                          <a:effectLst/>
                          <a:latin typeface="+mn-lt"/>
                          <a:ea typeface="+mn-ea"/>
                          <a:cs typeface="+mn-cs"/>
                        </a:rPr>
                        <a:t> </a:t>
                      </a:r>
                      <a:r>
                        <a:rPr lang="de-DE" sz="1100" b="0" dirty="0" err="1">
                          <a:solidFill>
                            <a:schemeClr val="dk1"/>
                          </a:solidFill>
                          <a:effectLst/>
                          <a:latin typeface="+mn-lt"/>
                          <a:ea typeface="+mn-ea"/>
                          <a:cs typeface="+mn-cs"/>
                        </a:rPr>
                        <a:t>systems</a:t>
                      </a:r>
                      <a:endParaRPr lang="de-DE" sz="1100" b="0" dirty="0">
                        <a:solidFill>
                          <a:schemeClr val="dk1"/>
                        </a:solidFill>
                        <a:effectLst/>
                        <a:latin typeface="+mn-lt"/>
                        <a:ea typeface="+mn-ea"/>
                        <a:cs typeface="+mn-cs"/>
                      </a:endParaRPr>
                    </a:p>
                    <a:p>
                      <a:pPr marL="171450" marR="0" lvl="0" indent="-171450" algn="just"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100" dirty="0">
                          <a:solidFill>
                            <a:schemeClr val="dk1"/>
                          </a:solidFill>
                          <a:effectLst/>
                          <a:latin typeface="+mn-lt"/>
                          <a:ea typeface="+mn-ea"/>
                          <a:cs typeface="+mn-cs"/>
                        </a:rPr>
                        <a:t>all stoving paints/enamels </a:t>
                      </a:r>
                      <a:r>
                        <a:rPr lang="de-DE" sz="1100" b="0" dirty="0">
                          <a:solidFill>
                            <a:schemeClr val="dk1"/>
                          </a:solidFill>
                          <a:effectLst/>
                          <a:latin typeface="+mn-lt"/>
                          <a:ea typeface="+mn-ea"/>
                          <a:cs typeface="+mn-cs"/>
                        </a:rPr>
                        <a:t>in </a:t>
                      </a:r>
                      <a:r>
                        <a:rPr lang="de-DE" sz="1100" b="0" dirty="0" err="1">
                          <a:solidFill>
                            <a:schemeClr val="dk1"/>
                          </a:solidFill>
                          <a:effectLst/>
                          <a:latin typeface="+mn-lt"/>
                          <a:ea typeface="+mn-ea"/>
                          <a:cs typeface="+mn-cs"/>
                        </a:rPr>
                        <a:t>general</a:t>
                      </a:r>
                      <a:endParaRPr lang="de-DE" sz="1100" b="0" dirty="0">
                        <a:solidFill>
                          <a:schemeClr val="dk1"/>
                        </a:solidFill>
                        <a:effectLst/>
                        <a:latin typeface="+mn-lt"/>
                        <a:ea typeface="+mn-ea"/>
                        <a:cs typeface="+mn-cs"/>
                      </a:endParaRPr>
                    </a:p>
                    <a:p>
                      <a:pPr marL="171450" indent="-171450" algn="just">
                        <a:buFont typeface="Arial" panose="020B0604020202020204" pitchFamily="34" charset="0"/>
                        <a:buChar char="•"/>
                      </a:pPr>
                      <a:r>
                        <a:rPr lang="de-DE" sz="1100" b="0" dirty="0" err="1">
                          <a:solidFill>
                            <a:schemeClr val="dk1"/>
                          </a:solidFill>
                          <a:effectLst/>
                          <a:latin typeface="+mn-lt"/>
                          <a:ea typeface="+mn-ea"/>
                          <a:cs typeface="+mn-cs"/>
                        </a:rPr>
                        <a:t>adhesives</a:t>
                      </a:r>
                      <a:r>
                        <a:rPr lang="de-DE" sz="1100" b="0" dirty="0">
                          <a:solidFill>
                            <a:schemeClr val="dk1"/>
                          </a:solidFill>
                          <a:effectLst/>
                          <a:latin typeface="+mn-lt"/>
                          <a:ea typeface="+mn-ea"/>
                          <a:cs typeface="+mn-cs"/>
                        </a:rPr>
                        <a:t>, </a:t>
                      </a:r>
                      <a:r>
                        <a:rPr lang="de-DE" sz="1100" b="0" dirty="0" err="1">
                          <a:solidFill>
                            <a:schemeClr val="dk1"/>
                          </a:solidFill>
                          <a:effectLst/>
                          <a:latin typeface="+mn-lt"/>
                          <a:ea typeface="+mn-ea"/>
                          <a:cs typeface="+mn-cs"/>
                        </a:rPr>
                        <a:t>including</a:t>
                      </a:r>
                      <a:r>
                        <a:rPr lang="de-DE" sz="1100" b="0" dirty="0">
                          <a:solidFill>
                            <a:schemeClr val="dk1"/>
                          </a:solidFill>
                          <a:effectLst/>
                          <a:latin typeface="+mn-lt"/>
                          <a:ea typeface="+mn-ea"/>
                          <a:cs typeface="+mn-cs"/>
                        </a:rPr>
                        <a:t> </a:t>
                      </a:r>
                      <a:r>
                        <a:rPr lang="de-DE" sz="1100" b="0" dirty="0" err="1">
                          <a:solidFill>
                            <a:schemeClr val="dk1"/>
                          </a:solidFill>
                          <a:effectLst/>
                          <a:latin typeface="+mn-lt"/>
                          <a:ea typeface="+mn-ea"/>
                          <a:cs typeface="+mn-cs"/>
                        </a:rPr>
                        <a:t>those</a:t>
                      </a:r>
                      <a:r>
                        <a:rPr lang="de-DE" sz="1100" b="0" dirty="0">
                          <a:solidFill>
                            <a:schemeClr val="dk1"/>
                          </a:solidFill>
                          <a:effectLst/>
                          <a:latin typeface="+mn-lt"/>
                          <a:ea typeface="+mn-ea"/>
                          <a:cs typeface="+mn-cs"/>
                        </a:rPr>
                        <a:t> </a:t>
                      </a:r>
                      <a:r>
                        <a:rPr lang="de-DE" sz="1100" b="0" dirty="0" err="1">
                          <a:solidFill>
                            <a:schemeClr val="dk1"/>
                          </a:solidFill>
                          <a:effectLst/>
                          <a:latin typeface="+mn-lt"/>
                          <a:ea typeface="+mn-ea"/>
                          <a:cs typeface="+mn-cs"/>
                        </a:rPr>
                        <a:t>based</a:t>
                      </a:r>
                      <a:r>
                        <a:rPr lang="de-DE" sz="1100" b="0" dirty="0">
                          <a:solidFill>
                            <a:schemeClr val="dk1"/>
                          </a:solidFill>
                          <a:effectLst/>
                          <a:latin typeface="+mn-lt"/>
                          <a:ea typeface="+mn-ea"/>
                          <a:cs typeface="+mn-cs"/>
                        </a:rPr>
                        <a:t> on </a:t>
                      </a:r>
                      <a:r>
                        <a:rPr lang="de-DE" sz="1100" b="0" dirty="0" err="1">
                          <a:solidFill>
                            <a:schemeClr val="dk1"/>
                          </a:solidFill>
                          <a:effectLst/>
                          <a:latin typeface="+mn-lt"/>
                          <a:ea typeface="+mn-ea"/>
                          <a:cs typeface="+mn-cs"/>
                        </a:rPr>
                        <a:t>silane-terminated</a:t>
                      </a:r>
                      <a:r>
                        <a:rPr lang="de-DE" sz="1100" b="0" dirty="0">
                          <a:solidFill>
                            <a:schemeClr val="dk1"/>
                          </a:solidFill>
                          <a:effectLst/>
                          <a:latin typeface="+mn-lt"/>
                          <a:ea typeface="+mn-ea"/>
                          <a:cs typeface="+mn-cs"/>
                        </a:rPr>
                        <a:t> </a:t>
                      </a:r>
                      <a:r>
                        <a:rPr lang="de-DE" sz="1100" b="0" dirty="0" err="1">
                          <a:solidFill>
                            <a:schemeClr val="dk1"/>
                          </a:solidFill>
                          <a:effectLst/>
                          <a:latin typeface="+mn-lt"/>
                          <a:ea typeface="+mn-ea"/>
                          <a:cs typeface="+mn-cs"/>
                        </a:rPr>
                        <a:t>polymers</a:t>
                      </a:r>
                      <a:r>
                        <a:rPr lang="de-DE" sz="1100" b="0" dirty="0">
                          <a:solidFill>
                            <a:schemeClr val="dk1"/>
                          </a:solidFill>
                          <a:effectLst/>
                          <a:latin typeface="+mn-lt"/>
                          <a:ea typeface="+mn-ea"/>
                          <a:cs typeface="+mn-cs"/>
                        </a:rPr>
                        <a:t> (SMP, STP-E, STP-U) </a:t>
                      </a:r>
                      <a:r>
                        <a:rPr lang="de-DE" sz="1100" b="0" dirty="0" err="1">
                          <a:solidFill>
                            <a:schemeClr val="dk1"/>
                          </a:solidFill>
                          <a:effectLst/>
                          <a:latin typeface="+mn-lt"/>
                          <a:ea typeface="+mn-ea"/>
                          <a:cs typeface="+mn-cs"/>
                        </a:rPr>
                        <a:t>with</a:t>
                      </a:r>
                      <a:r>
                        <a:rPr lang="de-DE" sz="1100" b="0" dirty="0">
                          <a:solidFill>
                            <a:schemeClr val="dk1"/>
                          </a:solidFill>
                          <a:effectLst/>
                          <a:latin typeface="+mn-lt"/>
                          <a:ea typeface="+mn-ea"/>
                          <a:cs typeface="+mn-cs"/>
                        </a:rPr>
                        <a:t> </a:t>
                      </a:r>
                      <a:r>
                        <a:rPr lang="de-DE" sz="1100" b="0" dirty="0" err="1">
                          <a:solidFill>
                            <a:schemeClr val="dk1"/>
                          </a:solidFill>
                          <a:effectLst/>
                          <a:latin typeface="+mn-lt"/>
                          <a:ea typeface="+mn-ea"/>
                          <a:cs typeface="+mn-cs"/>
                        </a:rPr>
                        <a:t>increased</a:t>
                      </a:r>
                      <a:r>
                        <a:rPr lang="de-DE" sz="1100" b="0" dirty="0">
                          <a:solidFill>
                            <a:schemeClr val="dk1"/>
                          </a:solidFill>
                          <a:effectLst/>
                          <a:latin typeface="+mn-lt"/>
                          <a:ea typeface="+mn-ea"/>
                          <a:cs typeface="+mn-cs"/>
                        </a:rPr>
                        <a:t> </a:t>
                      </a:r>
                      <a:r>
                        <a:rPr lang="de-DE" sz="1100" b="0" dirty="0" err="1">
                          <a:solidFill>
                            <a:schemeClr val="dk1"/>
                          </a:solidFill>
                          <a:effectLst/>
                          <a:latin typeface="+mn-lt"/>
                          <a:ea typeface="+mn-ea"/>
                          <a:cs typeface="+mn-cs"/>
                        </a:rPr>
                        <a:t>strength</a:t>
                      </a:r>
                      <a:endParaRPr lang="de-DE" sz="1100" b="0" dirty="0">
                        <a:solidFill>
                          <a:schemeClr val="dk1"/>
                        </a:solidFill>
                        <a:effectLst/>
                        <a:latin typeface="+mn-lt"/>
                        <a:ea typeface="+mn-ea"/>
                        <a:cs typeface="+mn-cs"/>
                      </a:endParaRPr>
                    </a:p>
                    <a:p>
                      <a:pPr algn="just"/>
                      <a:endParaRPr lang="de-DE" sz="1100" b="0" dirty="0">
                        <a:solidFill>
                          <a:schemeClr val="dk1"/>
                        </a:solidFill>
                        <a:effectLst/>
                        <a:latin typeface="+mn-lt"/>
                        <a:ea typeface="+mn-ea"/>
                        <a:cs typeface="+mn-cs"/>
                      </a:endParaRPr>
                    </a:p>
                    <a:p>
                      <a:pPr marL="0" marR="0" lvl="0" indent="0" algn="just" defTabSz="914400" eaLnBrk="1" fontAlgn="auto" latinLnBrk="0" hangingPunct="1">
                        <a:lnSpc>
                          <a:spcPct val="100000"/>
                        </a:lnSpc>
                        <a:spcBef>
                          <a:spcPts val="0"/>
                        </a:spcBef>
                        <a:spcAft>
                          <a:spcPts val="0"/>
                        </a:spcAft>
                        <a:buClrTx/>
                        <a:buSzTx/>
                        <a:buFontTx/>
                        <a:buNone/>
                        <a:tabLst/>
                        <a:defRPr/>
                      </a:pPr>
                      <a:r>
                        <a:rPr lang="de-DE" sz="1100" b="0" dirty="0" err="1">
                          <a:solidFill>
                            <a:schemeClr val="dk1"/>
                          </a:solidFill>
                          <a:effectLst/>
                          <a:latin typeface="+mn-lt"/>
                          <a:ea typeface="+mn-ea"/>
                          <a:cs typeface="+mn-cs"/>
                        </a:rPr>
                        <a:t>Applications</a:t>
                      </a:r>
                      <a:r>
                        <a:rPr lang="de-DE" sz="1100" b="0" dirty="0">
                          <a:solidFill>
                            <a:schemeClr val="dk1"/>
                          </a:solidFill>
                          <a:effectLst/>
                          <a:latin typeface="+mn-lt"/>
                          <a:ea typeface="+mn-ea"/>
                          <a:cs typeface="+mn-cs"/>
                        </a:rPr>
                        <a:t> </a:t>
                      </a:r>
                      <a:r>
                        <a:rPr lang="de-DE" sz="1100" b="0" dirty="0" err="1">
                          <a:solidFill>
                            <a:schemeClr val="dk1"/>
                          </a:solidFill>
                          <a:effectLst/>
                          <a:latin typeface="+mn-lt"/>
                          <a:ea typeface="+mn-ea"/>
                          <a:cs typeface="+mn-cs"/>
                        </a:rPr>
                        <a:t>are</a:t>
                      </a:r>
                      <a:r>
                        <a:rPr lang="de-DE" sz="1100" b="0" dirty="0">
                          <a:solidFill>
                            <a:schemeClr val="dk1"/>
                          </a:solidFill>
                          <a:effectLst/>
                          <a:latin typeface="+mn-lt"/>
                          <a:ea typeface="+mn-ea"/>
                          <a:cs typeface="+mn-cs"/>
                        </a:rPr>
                        <a:t> </a:t>
                      </a:r>
                      <a:r>
                        <a:rPr lang="de-DE" sz="1100" b="0" dirty="0" err="1">
                          <a:solidFill>
                            <a:schemeClr val="dk1"/>
                          </a:solidFill>
                          <a:effectLst/>
                          <a:latin typeface="+mn-lt"/>
                          <a:ea typeface="+mn-ea"/>
                          <a:cs typeface="+mn-cs"/>
                        </a:rPr>
                        <a:t>wherever</a:t>
                      </a:r>
                      <a:r>
                        <a:rPr lang="de-DE" sz="1100" b="0" dirty="0">
                          <a:solidFill>
                            <a:schemeClr val="dk1"/>
                          </a:solidFill>
                          <a:effectLst/>
                          <a:latin typeface="+mn-lt"/>
                          <a:ea typeface="+mn-ea"/>
                          <a:cs typeface="+mn-cs"/>
                        </a:rPr>
                        <a:t> optimal </a:t>
                      </a:r>
                      <a:r>
                        <a:rPr lang="de-DE" sz="1100" b="0" dirty="0" err="1">
                          <a:solidFill>
                            <a:schemeClr val="dk1"/>
                          </a:solidFill>
                          <a:effectLst/>
                          <a:latin typeface="+mn-lt"/>
                          <a:ea typeface="+mn-ea"/>
                          <a:cs typeface="+mn-cs"/>
                        </a:rPr>
                        <a:t>wettability</a:t>
                      </a:r>
                      <a:r>
                        <a:rPr lang="de-DE" sz="1100" b="0" dirty="0">
                          <a:solidFill>
                            <a:schemeClr val="dk1"/>
                          </a:solidFill>
                          <a:effectLst/>
                          <a:latin typeface="+mn-lt"/>
                          <a:ea typeface="+mn-ea"/>
                          <a:cs typeface="+mn-cs"/>
                        </a:rPr>
                        <a:t> and </a:t>
                      </a:r>
                      <a:r>
                        <a:rPr lang="de-DE" sz="1100" b="0" dirty="0" err="1">
                          <a:solidFill>
                            <a:schemeClr val="dk1"/>
                          </a:solidFill>
                          <a:effectLst/>
                          <a:latin typeface="+mn-lt"/>
                          <a:ea typeface="+mn-ea"/>
                          <a:cs typeface="+mn-cs"/>
                        </a:rPr>
                        <a:t>very</a:t>
                      </a:r>
                      <a:r>
                        <a:rPr lang="de-DE" sz="1100" b="0" dirty="0">
                          <a:solidFill>
                            <a:schemeClr val="dk1"/>
                          </a:solidFill>
                          <a:effectLst/>
                          <a:latin typeface="+mn-lt"/>
                          <a:ea typeface="+mn-ea"/>
                          <a:cs typeface="+mn-cs"/>
                        </a:rPr>
                        <a:t> </a:t>
                      </a:r>
                      <a:r>
                        <a:rPr lang="de-DE" sz="1100" b="0" dirty="0" err="1">
                          <a:solidFill>
                            <a:schemeClr val="dk1"/>
                          </a:solidFill>
                          <a:effectLst/>
                          <a:latin typeface="+mn-lt"/>
                          <a:ea typeface="+mn-ea"/>
                          <a:cs typeface="+mn-cs"/>
                        </a:rPr>
                        <a:t>low</a:t>
                      </a:r>
                      <a:r>
                        <a:rPr lang="de-DE" sz="1100" b="0" dirty="0">
                          <a:solidFill>
                            <a:schemeClr val="dk1"/>
                          </a:solidFill>
                          <a:effectLst/>
                          <a:latin typeface="+mn-lt"/>
                          <a:ea typeface="+mn-ea"/>
                          <a:cs typeface="+mn-cs"/>
                        </a:rPr>
                        <a:t> </a:t>
                      </a:r>
                      <a:r>
                        <a:rPr lang="de-DE" sz="1100" b="0" dirty="0" err="1">
                          <a:solidFill>
                            <a:schemeClr val="dk1"/>
                          </a:solidFill>
                          <a:effectLst/>
                          <a:latin typeface="+mn-lt"/>
                          <a:ea typeface="+mn-ea"/>
                          <a:cs typeface="+mn-cs"/>
                        </a:rPr>
                        <a:t>sedimentation</a:t>
                      </a:r>
                      <a:r>
                        <a:rPr lang="de-DE" sz="1100" b="0" dirty="0">
                          <a:solidFill>
                            <a:schemeClr val="dk1"/>
                          </a:solidFill>
                          <a:effectLst/>
                          <a:latin typeface="+mn-lt"/>
                          <a:ea typeface="+mn-ea"/>
                          <a:cs typeface="+mn-cs"/>
                        </a:rPr>
                        <a:t> </a:t>
                      </a:r>
                      <a:r>
                        <a:rPr lang="de-DE" sz="1100" b="0" dirty="0" err="1">
                          <a:solidFill>
                            <a:schemeClr val="dk1"/>
                          </a:solidFill>
                          <a:effectLst/>
                          <a:latin typeface="+mn-lt"/>
                          <a:ea typeface="+mn-ea"/>
                          <a:cs typeface="+mn-cs"/>
                        </a:rPr>
                        <a:t>tendency</a:t>
                      </a:r>
                      <a:r>
                        <a:rPr lang="de-DE" sz="1100" b="0" dirty="0">
                          <a:solidFill>
                            <a:schemeClr val="dk1"/>
                          </a:solidFill>
                          <a:effectLst/>
                          <a:latin typeface="+mn-lt"/>
                          <a:ea typeface="+mn-ea"/>
                          <a:cs typeface="+mn-cs"/>
                        </a:rPr>
                        <a:t> </a:t>
                      </a:r>
                      <a:r>
                        <a:rPr lang="de-DE" sz="1100" b="0" dirty="0" err="1">
                          <a:solidFill>
                            <a:schemeClr val="dk1"/>
                          </a:solidFill>
                          <a:effectLst/>
                          <a:latin typeface="+mn-lt"/>
                          <a:ea typeface="+mn-ea"/>
                          <a:cs typeface="+mn-cs"/>
                        </a:rPr>
                        <a:t>are</a:t>
                      </a:r>
                      <a:r>
                        <a:rPr lang="de-DE" sz="1100" b="0" dirty="0">
                          <a:solidFill>
                            <a:schemeClr val="dk1"/>
                          </a:solidFill>
                          <a:effectLst/>
                          <a:latin typeface="+mn-lt"/>
                          <a:ea typeface="+mn-ea"/>
                          <a:cs typeface="+mn-cs"/>
                        </a:rPr>
                        <a:t> just </a:t>
                      </a:r>
                      <a:r>
                        <a:rPr lang="de-DE" sz="1100" b="0" dirty="0" err="1">
                          <a:solidFill>
                            <a:schemeClr val="dk1"/>
                          </a:solidFill>
                          <a:effectLst/>
                          <a:latin typeface="+mn-lt"/>
                          <a:ea typeface="+mn-ea"/>
                          <a:cs typeface="+mn-cs"/>
                        </a:rPr>
                        <a:t>as</a:t>
                      </a:r>
                      <a:r>
                        <a:rPr lang="de-DE" sz="1100" b="0" dirty="0">
                          <a:solidFill>
                            <a:schemeClr val="dk1"/>
                          </a:solidFill>
                          <a:effectLst/>
                          <a:latin typeface="+mn-lt"/>
                          <a:ea typeface="+mn-ea"/>
                          <a:cs typeface="+mn-cs"/>
                        </a:rPr>
                        <a:t> </a:t>
                      </a:r>
                      <a:r>
                        <a:rPr lang="de-DE" sz="1100" b="0" dirty="0" err="1">
                          <a:solidFill>
                            <a:schemeClr val="dk1"/>
                          </a:solidFill>
                          <a:effectLst/>
                          <a:latin typeface="+mn-lt"/>
                          <a:ea typeface="+mn-ea"/>
                          <a:cs typeface="+mn-cs"/>
                        </a:rPr>
                        <a:t>important</a:t>
                      </a:r>
                      <a:r>
                        <a:rPr lang="de-DE" sz="1100" b="0" dirty="0">
                          <a:solidFill>
                            <a:schemeClr val="dk1"/>
                          </a:solidFill>
                          <a:effectLst/>
                          <a:latin typeface="+mn-lt"/>
                          <a:ea typeface="+mn-ea"/>
                          <a:cs typeface="+mn-cs"/>
                        </a:rPr>
                        <a:t> </a:t>
                      </a:r>
                      <a:r>
                        <a:rPr lang="de-DE" sz="1100" b="0" dirty="0" err="1">
                          <a:solidFill>
                            <a:schemeClr val="dk1"/>
                          </a:solidFill>
                          <a:effectLst/>
                          <a:latin typeface="+mn-lt"/>
                          <a:ea typeface="+mn-ea"/>
                          <a:cs typeface="+mn-cs"/>
                        </a:rPr>
                        <a:t>as</a:t>
                      </a:r>
                      <a:r>
                        <a:rPr lang="de-DE" sz="1100" b="0" dirty="0">
                          <a:solidFill>
                            <a:schemeClr val="dk1"/>
                          </a:solidFill>
                          <a:effectLst/>
                          <a:latin typeface="+mn-lt"/>
                          <a:ea typeface="+mn-ea"/>
                          <a:cs typeface="+mn-cs"/>
                        </a:rPr>
                        <a:t> </a:t>
                      </a:r>
                      <a:r>
                        <a:rPr lang="de-DE" sz="1100" b="0" dirty="0" err="1">
                          <a:solidFill>
                            <a:schemeClr val="dk1"/>
                          </a:solidFill>
                          <a:effectLst/>
                          <a:latin typeface="+mn-lt"/>
                          <a:ea typeface="+mn-ea"/>
                          <a:cs typeface="+mn-cs"/>
                        </a:rPr>
                        <a:t>outstanding</a:t>
                      </a:r>
                      <a:r>
                        <a:rPr lang="de-DE" sz="1100" b="0" dirty="0">
                          <a:solidFill>
                            <a:schemeClr val="dk1"/>
                          </a:solidFill>
                          <a:effectLst/>
                          <a:latin typeface="+mn-lt"/>
                          <a:ea typeface="+mn-ea"/>
                          <a:cs typeface="+mn-cs"/>
                        </a:rPr>
                        <a:t> </a:t>
                      </a:r>
                      <a:r>
                        <a:rPr lang="de-DE" sz="1100" dirty="0" err="1">
                          <a:solidFill>
                            <a:schemeClr val="dk1"/>
                          </a:solidFill>
                          <a:effectLst/>
                          <a:latin typeface="+mn-lt"/>
                          <a:ea typeface="+mn-ea"/>
                          <a:cs typeface="+mn-cs"/>
                        </a:rPr>
                        <a:t>mechanical</a:t>
                      </a:r>
                      <a:r>
                        <a:rPr lang="de-DE" sz="1100" dirty="0">
                          <a:solidFill>
                            <a:schemeClr val="dk1"/>
                          </a:solidFill>
                          <a:effectLst/>
                          <a:latin typeface="+mn-lt"/>
                          <a:ea typeface="+mn-ea"/>
                          <a:cs typeface="+mn-cs"/>
                        </a:rPr>
                        <a:t> </a:t>
                      </a:r>
                      <a:r>
                        <a:rPr lang="de-DE" sz="1100" dirty="0" err="1">
                          <a:solidFill>
                            <a:schemeClr val="dk1"/>
                          </a:solidFill>
                          <a:effectLst/>
                          <a:latin typeface="+mn-lt"/>
                          <a:ea typeface="+mn-ea"/>
                          <a:cs typeface="+mn-cs"/>
                        </a:rPr>
                        <a:t>properties</a:t>
                      </a:r>
                      <a:r>
                        <a:rPr lang="de-DE" sz="1100" dirty="0">
                          <a:solidFill>
                            <a:schemeClr val="dk1"/>
                          </a:solidFill>
                          <a:effectLst/>
                          <a:latin typeface="+mn-lt"/>
                          <a:ea typeface="+mn-ea"/>
                          <a:cs typeface="+mn-cs"/>
                        </a:rPr>
                        <a:t> and high </a:t>
                      </a:r>
                      <a:r>
                        <a:rPr lang="de-DE" sz="1100" dirty="0" err="1">
                          <a:solidFill>
                            <a:schemeClr val="dk1"/>
                          </a:solidFill>
                          <a:effectLst/>
                          <a:latin typeface="+mn-lt"/>
                          <a:ea typeface="+mn-ea"/>
                          <a:cs typeface="+mn-cs"/>
                        </a:rPr>
                        <a:t>chemical</a:t>
                      </a:r>
                      <a:r>
                        <a:rPr lang="de-DE" sz="1100" dirty="0">
                          <a:solidFill>
                            <a:schemeClr val="dk1"/>
                          </a:solidFill>
                          <a:effectLst/>
                          <a:latin typeface="+mn-lt"/>
                          <a:ea typeface="+mn-ea"/>
                          <a:cs typeface="+mn-cs"/>
                        </a:rPr>
                        <a:t> and </a:t>
                      </a:r>
                      <a:r>
                        <a:rPr lang="de-DE" sz="1100" dirty="0" err="1">
                          <a:solidFill>
                            <a:schemeClr val="dk1"/>
                          </a:solidFill>
                          <a:effectLst/>
                          <a:latin typeface="+mn-lt"/>
                          <a:ea typeface="+mn-ea"/>
                          <a:cs typeface="+mn-cs"/>
                        </a:rPr>
                        <a:t>corrosion</a:t>
                      </a:r>
                      <a:r>
                        <a:rPr lang="de-DE" sz="1100" dirty="0">
                          <a:solidFill>
                            <a:schemeClr val="dk1"/>
                          </a:solidFill>
                          <a:effectLst/>
                          <a:latin typeface="+mn-lt"/>
                          <a:ea typeface="+mn-ea"/>
                          <a:cs typeface="+mn-cs"/>
                        </a:rPr>
                        <a:t> </a:t>
                      </a:r>
                      <a:r>
                        <a:rPr lang="de-DE" sz="1100" dirty="0" err="1">
                          <a:solidFill>
                            <a:schemeClr val="dk1"/>
                          </a:solidFill>
                          <a:effectLst/>
                          <a:latin typeface="+mn-lt"/>
                          <a:ea typeface="+mn-ea"/>
                          <a:cs typeface="+mn-cs"/>
                        </a:rPr>
                        <a:t>resistance</a:t>
                      </a:r>
                      <a:r>
                        <a:rPr lang="de-DE" sz="1100" dirty="0">
                          <a:solidFill>
                            <a:schemeClr val="dk1"/>
                          </a:solidFill>
                          <a:effectLst/>
                          <a:latin typeface="+mn-lt"/>
                          <a:ea typeface="+mn-ea"/>
                          <a:cs typeface="+mn-cs"/>
                        </a:rPr>
                        <a:t>.</a:t>
                      </a:r>
                      <a:r>
                        <a:rPr lang="de-DE" sz="1100" b="0" dirty="0">
                          <a:effectLst/>
                        </a:rPr>
                        <a:t> </a:t>
                      </a:r>
                    </a:p>
                    <a:p>
                      <a:pPr marL="0" marR="0" lvl="0" indent="0" algn="just" defTabSz="914400" eaLnBrk="1" fontAlgn="auto" latinLnBrk="0" hangingPunct="1">
                        <a:lnSpc>
                          <a:spcPct val="100000"/>
                        </a:lnSpc>
                        <a:spcBef>
                          <a:spcPts val="0"/>
                        </a:spcBef>
                        <a:spcAft>
                          <a:spcPts val="0"/>
                        </a:spcAft>
                        <a:buClrTx/>
                        <a:buSzTx/>
                        <a:buFontTx/>
                        <a:buNone/>
                        <a:tabLst/>
                        <a:defRPr/>
                      </a:pPr>
                      <a:r>
                        <a:rPr lang="de-DE" sz="1100" b="0" dirty="0">
                          <a:effectLst/>
                        </a:rPr>
                        <a:t>In solvent-</a:t>
                      </a:r>
                      <a:r>
                        <a:rPr lang="de-DE" sz="1100" b="0" dirty="0" err="1">
                          <a:effectLst/>
                        </a:rPr>
                        <a:t>free</a:t>
                      </a:r>
                      <a:r>
                        <a:rPr lang="de-DE" sz="1100" b="0" dirty="0">
                          <a:effectLst/>
                        </a:rPr>
                        <a:t> polar </a:t>
                      </a:r>
                      <a:r>
                        <a:rPr lang="de-DE" sz="1100" b="0" dirty="0" err="1">
                          <a:effectLst/>
                        </a:rPr>
                        <a:t>systems</a:t>
                      </a:r>
                      <a:r>
                        <a:rPr lang="de-DE" sz="1100" b="0" dirty="0">
                          <a:effectLst/>
                        </a:rPr>
                        <a:t>, </a:t>
                      </a:r>
                      <a:r>
                        <a:rPr lang="de-DE" sz="1100" b="0" cap="all" baseline="0" dirty="0">
                          <a:effectLst/>
                        </a:rPr>
                        <a:t>AKTISIL PF 115/89 </a:t>
                      </a:r>
                      <a:r>
                        <a:rPr lang="de-DE" sz="1100" b="0" dirty="0" err="1">
                          <a:effectLst/>
                        </a:rPr>
                        <a:t>often</a:t>
                      </a:r>
                      <a:r>
                        <a:rPr lang="de-DE" sz="1100" b="0" dirty="0">
                          <a:effectLst/>
                        </a:rPr>
                        <a:t> </a:t>
                      </a:r>
                      <a:r>
                        <a:rPr lang="de-DE" sz="1100" b="0" dirty="0" err="1">
                          <a:effectLst/>
                        </a:rPr>
                        <a:t>increases</a:t>
                      </a:r>
                      <a:r>
                        <a:rPr lang="de-DE" sz="1100" b="0" dirty="0">
                          <a:effectLst/>
                        </a:rPr>
                        <a:t> </a:t>
                      </a:r>
                      <a:r>
                        <a:rPr lang="de-DE" sz="1100" b="0" dirty="0" err="1">
                          <a:effectLst/>
                        </a:rPr>
                        <a:t>viscosity</a:t>
                      </a:r>
                      <a:r>
                        <a:rPr lang="de-DE" sz="1100" b="0" dirty="0">
                          <a:effectLst/>
                        </a:rPr>
                        <a:t> at </a:t>
                      </a:r>
                      <a:r>
                        <a:rPr lang="de-DE" sz="1100" b="0" dirty="0" err="1">
                          <a:effectLst/>
                        </a:rPr>
                        <a:t>low</a:t>
                      </a:r>
                      <a:r>
                        <a:rPr lang="de-DE" sz="1100" b="0" dirty="0">
                          <a:effectLst/>
                        </a:rPr>
                        <a:t> </a:t>
                      </a:r>
                      <a:r>
                        <a:rPr lang="de-DE" sz="1100" b="0" dirty="0" err="1">
                          <a:effectLst/>
                        </a:rPr>
                        <a:t>shear</a:t>
                      </a:r>
                      <a:r>
                        <a:rPr lang="de-DE" sz="1100" b="0" dirty="0">
                          <a:effectLst/>
                        </a:rPr>
                        <a:t> </a:t>
                      </a:r>
                      <a:r>
                        <a:rPr lang="de-DE" sz="1100" b="0" dirty="0" err="1">
                          <a:effectLst/>
                        </a:rPr>
                        <a:t>rates</a:t>
                      </a:r>
                      <a:r>
                        <a:rPr lang="de-DE" sz="1100" b="0" dirty="0">
                          <a:effectLst/>
                        </a:rPr>
                        <a:t>. </a:t>
                      </a:r>
                    </a:p>
                    <a:p>
                      <a:pPr marL="0" marR="0" lvl="0" indent="0" algn="just" defTabSz="914400" eaLnBrk="1" fontAlgn="auto" latinLnBrk="0" hangingPunct="1">
                        <a:lnSpc>
                          <a:spcPct val="100000"/>
                        </a:lnSpc>
                        <a:spcBef>
                          <a:spcPts val="0"/>
                        </a:spcBef>
                        <a:spcAft>
                          <a:spcPts val="0"/>
                        </a:spcAft>
                        <a:buClrTx/>
                        <a:buSzTx/>
                        <a:buFontTx/>
                        <a:buNone/>
                        <a:tabLst/>
                        <a:defRPr/>
                      </a:pPr>
                      <a:r>
                        <a:rPr lang="de-DE" sz="1100" b="0" dirty="0">
                          <a:effectLst/>
                        </a:rPr>
                        <a:t>In </a:t>
                      </a:r>
                      <a:r>
                        <a:rPr lang="de-DE" sz="1100" b="0" dirty="0" err="1">
                          <a:effectLst/>
                        </a:rPr>
                        <a:t>aqueous</a:t>
                      </a:r>
                      <a:r>
                        <a:rPr lang="de-DE" sz="1100" b="0" dirty="0">
                          <a:effectLst/>
                        </a:rPr>
                        <a:t> anti-</a:t>
                      </a:r>
                      <a:r>
                        <a:rPr lang="de-DE" sz="1100" b="0" dirty="0" err="1">
                          <a:effectLst/>
                        </a:rPr>
                        <a:t>corrosion</a:t>
                      </a:r>
                      <a:r>
                        <a:rPr lang="de-DE" sz="1100" b="0" dirty="0">
                          <a:effectLst/>
                        </a:rPr>
                        <a:t> </a:t>
                      </a:r>
                      <a:r>
                        <a:rPr lang="de-DE" sz="1100" b="0" dirty="0" err="1">
                          <a:effectLst/>
                        </a:rPr>
                        <a:t>primers</a:t>
                      </a:r>
                      <a:r>
                        <a:rPr lang="de-DE" sz="1100" b="0" dirty="0">
                          <a:effectLst/>
                        </a:rPr>
                        <a:t> and DTM </a:t>
                      </a:r>
                      <a:r>
                        <a:rPr lang="de-DE" sz="1100" b="0" dirty="0" err="1">
                          <a:effectLst/>
                        </a:rPr>
                        <a:t>coatings</a:t>
                      </a:r>
                      <a:r>
                        <a:rPr lang="de-DE" sz="1100" b="0" dirty="0">
                          <a:effectLst/>
                        </a:rPr>
                        <a:t>, </a:t>
                      </a:r>
                      <a:r>
                        <a:rPr lang="de-DE" sz="1100" b="0" dirty="0" err="1">
                          <a:effectLst/>
                        </a:rPr>
                        <a:t>it</a:t>
                      </a:r>
                      <a:r>
                        <a:rPr lang="de-DE" sz="1100" b="0" dirty="0">
                          <a:effectLst/>
                        </a:rPr>
                        <a:t> </a:t>
                      </a:r>
                      <a:r>
                        <a:rPr lang="de-DE" sz="1100" b="0" dirty="0" err="1">
                          <a:effectLst/>
                        </a:rPr>
                        <a:t>often</a:t>
                      </a:r>
                      <a:r>
                        <a:rPr lang="de-DE" sz="1100" b="0" dirty="0">
                          <a:effectLst/>
                        </a:rPr>
                        <a:t> </a:t>
                      </a:r>
                      <a:r>
                        <a:rPr lang="de-DE" sz="1100" b="0" dirty="0" err="1">
                          <a:effectLst/>
                        </a:rPr>
                        <a:t>reduces</a:t>
                      </a:r>
                      <a:r>
                        <a:rPr lang="de-DE" sz="1100" b="0" dirty="0">
                          <a:effectLst/>
                        </a:rPr>
                        <a:t> </a:t>
                      </a:r>
                      <a:r>
                        <a:rPr lang="de-DE" sz="1100" b="0" dirty="0" err="1">
                          <a:effectLst/>
                        </a:rPr>
                        <a:t>blistering</a:t>
                      </a:r>
                      <a:r>
                        <a:rPr lang="de-DE" sz="1100" b="0" dirty="0">
                          <a:effectLst/>
                        </a:rPr>
                        <a:t> in </a:t>
                      </a:r>
                      <a:r>
                        <a:rPr lang="de-DE" sz="1100" b="0" dirty="0" err="1">
                          <a:effectLst/>
                        </a:rPr>
                        <a:t>the</a:t>
                      </a:r>
                      <a:r>
                        <a:rPr lang="de-DE" sz="1100" b="0" dirty="0">
                          <a:effectLst/>
                        </a:rPr>
                        <a:t> </a:t>
                      </a:r>
                      <a:r>
                        <a:rPr lang="de-DE" sz="1100" b="0" dirty="0" err="1">
                          <a:effectLst/>
                        </a:rPr>
                        <a:t>condensation</a:t>
                      </a:r>
                      <a:r>
                        <a:rPr lang="de-DE" sz="1100" b="0" dirty="0">
                          <a:effectLst/>
                        </a:rPr>
                        <a:t> </a:t>
                      </a:r>
                      <a:r>
                        <a:rPr lang="de-DE" sz="1100" b="0" dirty="0" err="1">
                          <a:effectLst/>
                        </a:rPr>
                        <a:t>water</a:t>
                      </a:r>
                      <a:r>
                        <a:rPr lang="de-DE" sz="1100" b="0" dirty="0">
                          <a:effectLst/>
                        </a:rPr>
                        <a:t> </a:t>
                      </a:r>
                      <a:r>
                        <a:rPr lang="de-DE" sz="1100" b="0" dirty="0" err="1">
                          <a:effectLst/>
                        </a:rPr>
                        <a:t>test</a:t>
                      </a:r>
                      <a:r>
                        <a:rPr lang="de-DE" sz="1100" b="0" dirty="0">
                          <a:effectLst/>
                        </a:rPr>
                        <a:t> and </a:t>
                      </a:r>
                      <a:r>
                        <a:rPr lang="de-DE" sz="1100" b="0" dirty="0" err="1">
                          <a:effectLst/>
                        </a:rPr>
                        <a:t>achieves</a:t>
                      </a:r>
                      <a:r>
                        <a:rPr lang="de-DE" sz="1100" b="0" dirty="0">
                          <a:effectLst/>
                        </a:rPr>
                        <a:t> </a:t>
                      </a:r>
                      <a:r>
                        <a:rPr lang="de-DE" sz="1100" b="0" dirty="0" err="1">
                          <a:effectLst/>
                        </a:rPr>
                        <a:t>good</a:t>
                      </a:r>
                      <a:r>
                        <a:rPr lang="de-DE" sz="1100" b="0" dirty="0">
                          <a:effectLst/>
                        </a:rPr>
                        <a:t> </a:t>
                      </a:r>
                      <a:r>
                        <a:rPr lang="de-DE" sz="1100" b="0" dirty="0" err="1">
                          <a:effectLst/>
                        </a:rPr>
                        <a:t>wet</a:t>
                      </a:r>
                      <a:r>
                        <a:rPr lang="de-DE" sz="1100" b="0" dirty="0">
                          <a:effectLst/>
                        </a:rPr>
                        <a:t> </a:t>
                      </a:r>
                      <a:r>
                        <a:rPr lang="de-DE" sz="1100" b="0" dirty="0" err="1">
                          <a:effectLst/>
                        </a:rPr>
                        <a:t>adhesion</a:t>
                      </a:r>
                      <a:r>
                        <a:rPr lang="de-DE" sz="1100" b="0" dirty="0">
                          <a:effectLst/>
                        </a:rPr>
                        <a:t> </a:t>
                      </a:r>
                      <a:r>
                        <a:rPr lang="de-DE" sz="1100" b="0" dirty="0" err="1">
                          <a:effectLst/>
                        </a:rPr>
                        <a:t>with</a:t>
                      </a:r>
                      <a:r>
                        <a:rPr lang="de-DE" sz="1100" b="0" dirty="0">
                          <a:effectLst/>
                        </a:rPr>
                        <a:t> minimal </a:t>
                      </a:r>
                      <a:r>
                        <a:rPr lang="de-DE" sz="1100" b="0" dirty="0" err="1">
                          <a:effectLst/>
                        </a:rPr>
                        <a:t>under-cutting</a:t>
                      </a:r>
                      <a:r>
                        <a:rPr lang="de-DE" sz="1100" b="0" dirty="0">
                          <a:effectLst/>
                        </a:rPr>
                        <a:t> at </a:t>
                      </a:r>
                      <a:r>
                        <a:rPr lang="de-DE" sz="1100" b="0" dirty="0" err="1">
                          <a:effectLst/>
                        </a:rPr>
                        <a:t>the</a:t>
                      </a:r>
                      <a:r>
                        <a:rPr lang="de-DE" sz="1100" b="0" dirty="0">
                          <a:effectLst/>
                        </a:rPr>
                        <a:t> scratch in </a:t>
                      </a:r>
                      <a:r>
                        <a:rPr lang="de-DE" sz="1100" b="0" dirty="0" err="1">
                          <a:effectLst/>
                        </a:rPr>
                        <a:t>the</a:t>
                      </a:r>
                      <a:r>
                        <a:rPr lang="de-DE" sz="1100" b="0" dirty="0">
                          <a:effectLst/>
                        </a:rPr>
                        <a:t> </a:t>
                      </a:r>
                      <a:r>
                        <a:rPr lang="de-DE" sz="1100" b="0" dirty="0" err="1">
                          <a:effectLst/>
                        </a:rPr>
                        <a:t>salt</a:t>
                      </a:r>
                      <a:r>
                        <a:rPr lang="de-DE" sz="1100" b="0" dirty="0">
                          <a:effectLst/>
                        </a:rPr>
                        <a:t> spray </a:t>
                      </a:r>
                      <a:r>
                        <a:rPr lang="de-DE" sz="1100" b="0" dirty="0" err="1">
                          <a:effectLst/>
                        </a:rPr>
                        <a:t>test</a:t>
                      </a:r>
                      <a:r>
                        <a:rPr lang="de-DE" sz="1100" b="0" dirty="0">
                          <a:effectLst/>
                        </a:rPr>
                        <a:t>. This </a:t>
                      </a:r>
                      <a:r>
                        <a:rPr lang="de-DE" sz="1100" b="0" dirty="0" err="1">
                          <a:effectLst/>
                        </a:rPr>
                        <a:t>potentially</a:t>
                      </a:r>
                      <a:r>
                        <a:rPr lang="de-DE" sz="1100" b="0" dirty="0">
                          <a:effectLst/>
                        </a:rPr>
                        <a:t> </a:t>
                      </a:r>
                      <a:r>
                        <a:rPr lang="de-DE" sz="1100" b="0" dirty="0" err="1">
                          <a:effectLst/>
                        </a:rPr>
                        <a:t>allows</a:t>
                      </a:r>
                      <a:r>
                        <a:rPr lang="de-DE" sz="1100" b="0" dirty="0">
                          <a:effectLst/>
                        </a:rPr>
                        <a:t> </a:t>
                      </a:r>
                      <a:r>
                        <a:rPr lang="de-DE" sz="1100" b="0" dirty="0" err="1">
                          <a:effectLst/>
                        </a:rPr>
                        <a:t>for</a:t>
                      </a:r>
                      <a:r>
                        <a:rPr lang="de-DE" sz="1100" b="0" dirty="0">
                          <a:effectLst/>
                        </a:rPr>
                        <a:t> a </a:t>
                      </a:r>
                      <a:r>
                        <a:rPr lang="de-DE" sz="1100" b="0" dirty="0" err="1">
                          <a:effectLst/>
                        </a:rPr>
                        <a:t>reduction</a:t>
                      </a:r>
                      <a:r>
                        <a:rPr lang="de-DE" sz="1100" b="0" dirty="0">
                          <a:effectLst/>
                        </a:rPr>
                        <a:t> in, </a:t>
                      </a:r>
                      <a:r>
                        <a:rPr lang="de-DE" sz="1100" b="0" dirty="0" err="1">
                          <a:effectLst/>
                        </a:rPr>
                        <a:t>or</a:t>
                      </a:r>
                      <a:r>
                        <a:rPr lang="de-DE" sz="1100" b="0" dirty="0">
                          <a:effectLst/>
                        </a:rPr>
                        <a:t> </a:t>
                      </a:r>
                      <a:r>
                        <a:rPr lang="de-DE" sz="1100" b="0" dirty="0" err="1">
                          <a:effectLst/>
                        </a:rPr>
                        <a:t>even</a:t>
                      </a:r>
                      <a:r>
                        <a:rPr lang="de-DE" sz="1100" b="0" dirty="0">
                          <a:effectLst/>
                        </a:rPr>
                        <a:t> </a:t>
                      </a:r>
                      <a:r>
                        <a:rPr lang="de-DE" sz="1100" b="0" dirty="0" err="1">
                          <a:effectLst/>
                        </a:rPr>
                        <a:t>complete</a:t>
                      </a:r>
                      <a:r>
                        <a:rPr lang="de-DE" sz="1100" b="0" dirty="0">
                          <a:effectLst/>
                        </a:rPr>
                        <a:t> </a:t>
                      </a:r>
                      <a:r>
                        <a:rPr lang="de-DE" sz="1100" b="0" dirty="0" err="1">
                          <a:effectLst/>
                        </a:rPr>
                        <a:t>replacement</a:t>
                      </a:r>
                      <a:r>
                        <a:rPr lang="de-DE" sz="1100" b="0" dirty="0">
                          <a:effectLst/>
                        </a:rPr>
                        <a:t> </a:t>
                      </a:r>
                      <a:r>
                        <a:rPr lang="de-DE" sz="1100" b="0" dirty="0" err="1">
                          <a:effectLst/>
                        </a:rPr>
                        <a:t>of</a:t>
                      </a:r>
                      <a:r>
                        <a:rPr lang="de-DE" sz="1100" b="0" dirty="0">
                          <a:effectLst/>
                        </a:rPr>
                        <a:t>, anti-</a:t>
                      </a:r>
                      <a:r>
                        <a:rPr lang="de-DE" sz="1100" b="0" dirty="0" err="1">
                          <a:effectLst/>
                        </a:rPr>
                        <a:t>corrosion</a:t>
                      </a:r>
                      <a:r>
                        <a:rPr lang="de-DE" sz="1100" b="0" dirty="0">
                          <a:effectLst/>
                        </a:rPr>
                        <a:t> </a:t>
                      </a:r>
                      <a:r>
                        <a:rPr lang="de-DE" sz="1100" b="0" dirty="0" err="1">
                          <a:effectLst/>
                        </a:rPr>
                        <a:t>pigments</a:t>
                      </a:r>
                      <a:r>
                        <a:rPr lang="de-DE" sz="1100" b="0" dirty="0">
                          <a:effectLst/>
                        </a:rPr>
                        <a:t>.</a:t>
                      </a:r>
                    </a:p>
                    <a:p>
                      <a:pPr marL="0" marR="0" lvl="0" indent="0" algn="just" defTabSz="914400" eaLnBrk="1" fontAlgn="auto" latinLnBrk="0" hangingPunct="1">
                        <a:lnSpc>
                          <a:spcPct val="100000"/>
                        </a:lnSpc>
                        <a:spcBef>
                          <a:spcPts val="0"/>
                        </a:spcBef>
                        <a:spcAft>
                          <a:spcPts val="0"/>
                        </a:spcAft>
                        <a:buClrTx/>
                        <a:buSzTx/>
                        <a:buFontTx/>
                        <a:buNone/>
                        <a:tabLst/>
                        <a:defRPr/>
                      </a:pPr>
                      <a:r>
                        <a:rPr lang="de-DE" sz="1100" b="0" cap="all" baseline="0" dirty="0">
                          <a:effectLst/>
                        </a:rPr>
                        <a:t>AKTISIL PF 115/89 </a:t>
                      </a:r>
                      <a:r>
                        <a:rPr lang="de-DE" sz="1100" b="0" dirty="0" err="1">
                          <a:solidFill>
                            <a:schemeClr val="dk1"/>
                          </a:solidFill>
                          <a:effectLst/>
                          <a:latin typeface="+mn-lt"/>
                          <a:ea typeface="+mn-ea"/>
                          <a:cs typeface="+mn-cs"/>
                        </a:rPr>
                        <a:t>exhibits</a:t>
                      </a:r>
                      <a:r>
                        <a:rPr lang="de-DE" sz="1100" b="0" dirty="0">
                          <a:solidFill>
                            <a:schemeClr val="dk1"/>
                          </a:solidFill>
                          <a:effectLst/>
                          <a:latin typeface="+mn-lt"/>
                          <a:ea typeface="+mn-ea"/>
                          <a:cs typeface="+mn-cs"/>
                        </a:rPr>
                        <a:t> high </a:t>
                      </a:r>
                      <a:r>
                        <a:rPr lang="de-DE" sz="1100" b="0" dirty="0" err="1">
                          <a:solidFill>
                            <a:schemeClr val="dk1"/>
                          </a:solidFill>
                          <a:effectLst/>
                          <a:latin typeface="+mn-lt"/>
                          <a:ea typeface="+mn-ea"/>
                          <a:cs typeface="+mn-cs"/>
                        </a:rPr>
                        <a:t>brightness</a:t>
                      </a:r>
                      <a:r>
                        <a:rPr lang="de-DE" sz="1100" b="0" dirty="0">
                          <a:solidFill>
                            <a:schemeClr val="dk1"/>
                          </a:solidFill>
                          <a:effectLst/>
                          <a:latin typeface="+mn-lt"/>
                          <a:ea typeface="+mn-ea"/>
                          <a:cs typeface="+mn-cs"/>
                        </a:rPr>
                        <a:t> </a:t>
                      </a:r>
                      <a:r>
                        <a:rPr lang="de-DE" sz="1100" b="0" dirty="0" err="1">
                          <a:solidFill>
                            <a:schemeClr val="dk1"/>
                          </a:solidFill>
                          <a:effectLst/>
                          <a:latin typeface="+mn-lt"/>
                          <a:ea typeface="+mn-ea"/>
                          <a:cs typeface="+mn-cs"/>
                        </a:rPr>
                        <a:t>as</a:t>
                      </a:r>
                      <a:r>
                        <a:rPr lang="de-DE" sz="1100" b="0" dirty="0">
                          <a:solidFill>
                            <a:schemeClr val="dk1"/>
                          </a:solidFill>
                          <a:effectLst/>
                          <a:latin typeface="+mn-lt"/>
                          <a:ea typeface="+mn-ea"/>
                          <a:cs typeface="+mn-cs"/>
                        </a:rPr>
                        <a:t> </a:t>
                      </a:r>
                      <a:r>
                        <a:rPr lang="de-DE" sz="1100" b="0" dirty="0" err="1">
                          <a:solidFill>
                            <a:schemeClr val="dk1"/>
                          </a:solidFill>
                          <a:effectLst/>
                          <a:latin typeface="+mn-lt"/>
                          <a:ea typeface="+mn-ea"/>
                          <a:cs typeface="+mn-cs"/>
                        </a:rPr>
                        <a:t>well</a:t>
                      </a:r>
                      <a:r>
                        <a:rPr lang="de-DE" sz="1100" b="0" dirty="0">
                          <a:solidFill>
                            <a:schemeClr val="dk1"/>
                          </a:solidFill>
                          <a:effectLst/>
                          <a:latin typeface="+mn-lt"/>
                          <a:ea typeface="+mn-ea"/>
                          <a:cs typeface="+mn-cs"/>
                        </a:rPr>
                        <a:t> </a:t>
                      </a:r>
                      <a:r>
                        <a:rPr lang="de-DE" sz="1100" b="0" dirty="0" err="1">
                          <a:solidFill>
                            <a:schemeClr val="dk1"/>
                          </a:solidFill>
                          <a:effectLst/>
                          <a:latin typeface="+mn-lt"/>
                          <a:ea typeface="+mn-ea"/>
                          <a:cs typeface="+mn-cs"/>
                        </a:rPr>
                        <a:t>as</a:t>
                      </a:r>
                      <a:r>
                        <a:rPr lang="de-DE" sz="1100" b="0" dirty="0">
                          <a:solidFill>
                            <a:schemeClr val="dk1"/>
                          </a:solidFill>
                          <a:effectLst/>
                          <a:latin typeface="+mn-lt"/>
                          <a:ea typeface="+mn-ea"/>
                          <a:cs typeface="+mn-cs"/>
                        </a:rPr>
                        <a:t> </a:t>
                      </a:r>
                      <a:r>
                        <a:rPr lang="de-DE" sz="1100" b="0" dirty="0" err="1">
                          <a:solidFill>
                            <a:schemeClr val="dk1"/>
                          </a:solidFill>
                          <a:effectLst/>
                          <a:latin typeface="+mn-lt"/>
                          <a:ea typeface="+mn-ea"/>
                          <a:cs typeface="+mn-cs"/>
                        </a:rPr>
                        <a:t>color</a:t>
                      </a:r>
                      <a:r>
                        <a:rPr lang="de-DE" sz="1100" b="0" dirty="0">
                          <a:solidFill>
                            <a:schemeClr val="dk1"/>
                          </a:solidFill>
                          <a:effectLst/>
                          <a:latin typeface="+mn-lt"/>
                          <a:ea typeface="+mn-ea"/>
                          <a:cs typeface="+mn-cs"/>
                        </a:rPr>
                        <a:t> </a:t>
                      </a:r>
                      <a:r>
                        <a:rPr lang="de-DE" sz="1100" b="0" dirty="0" err="1">
                          <a:solidFill>
                            <a:schemeClr val="dk1"/>
                          </a:solidFill>
                          <a:effectLst/>
                          <a:latin typeface="+mn-lt"/>
                          <a:ea typeface="+mn-ea"/>
                          <a:cs typeface="+mn-cs"/>
                        </a:rPr>
                        <a:t>neutrality</a:t>
                      </a:r>
                      <a:r>
                        <a:rPr lang="de-DE" sz="1100" b="0" dirty="0">
                          <a:solidFill>
                            <a:schemeClr val="dk1"/>
                          </a:solidFill>
                          <a:effectLst/>
                          <a:latin typeface="+mn-lt"/>
                          <a:ea typeface="+mn-ea"/>
                          <a:cs typeface="+mn-cs"/>
                        </a:rPr>
                        <a:t> and </a:t>
                      </a:r>
                      <a:r>
                        <a:rPr lang="de-DE" sz="1100" b="0" dirty="0" err="1">
                          <a:solidFill>
                            <a:schemeClr val="dk1"/>
                          </a:solidFill>
                          <a:effectLst/>
                          <a:latin typeface="+mn-lt"/>
                          <a:ea typeface="+mn-ea"/>
                          <a:cs typeface="+mn-cs"/>
                        </a:rPr>
                        <a:t>is</a:t>
                      </a:r>
                      <a:r>
                        <a:rPr lang="de-DE" sz="1100" b="0" dirty="0">
                          <a:solidFill>
                            <a:schemeClr val="dk1"/>
                          </a:solidFill>
                          <a:effectLst/>
                          <a:latin typeface="+mn-lt"/>
                          <a:ea typeface="+mn-ea"/>
                          <a:cs typeface="+mn-cs"/>
                        </a:rPr>
                        <a:t> </a:t>
                      </a:r>
                      <a:r>
                        <a:rPr lang="de-DE" sz="1100" b="0" dirty="0" err="1">
                          <a:solidFill>
                            <a:schemeClr val="dk1"/>
                          </a:solidFill>
                          <a:effectLst/>
                          <a:latin typeface="+mn-lt"/>
                          <a:ea typeface="+mn-ea"/>
                          <a:cs typeface="+mn-cs"/>
                        </a:rPr>
                        <a:t>therefore</a:t>
                      </a:r>
                      <a:r>
                        <a:rPr lang="de-DE" sz="1100" b="0" dirty="0">
                          <a:solidFill>
                            <a:schemeClr val="dk1"/>
                          </a:solidFill>
                          <a:effectLst/>
                          <a:latin typeface="+mn-lt"/>
                          <a:ea typeface="+mn-ea"/>
                          <a:cs typeface="+mn-cs"/>
                        </a:rPr>
                        <a:t> also </a:t>
                      </a:r>
                      <a:r>
                        <a:rPr lang="de-DE" sz="1100" b="0" dirty="0" err="1">
                          <a:solidFill>
                            <a:schemeClr val="dk1"/>
                          </a:solidFill>
                          <a:effectLst/>
                          <a:latin typeface="+mn-lt"/>
                          <a:ea typeface="+mn-ea"/>
                          <a:cs typeface="+mn-cs"/>
                        </a:rPr>
                        <a:t>suitable</a:t>
                      </a:r>
                      <a:r>
                        <a:rPr lang="de-DE" sz="1100" b="0" dirty="0">
                          <a:solidFill>
                            <a:schemeClr val="dk1"/>
                          </a:solidFill>
                          <a:effectLst/>
                          <a:latin typeface="+mn-lt"/>
                          <a:ea typeface="+mn-ea"/>
                          <a:cs typeface="+mn-cs"/>
                        </a:rPr>
                        <a:t> </a:t>
                      </a:r>
                      <a:r>
                        <a:rPr lang="de-DE" sz="1100" b="0" dirty="0" err="1">
                          <a:solidFill>
                            <a:schemeClr val="dk1"/>
                          </a:solidFill>
                          <a:effectLst/>
                          <a:latin typeface="+mn-lt"/>
                          <a:ea typeface="+mn-ea"/>
                          <a:cs typeface="+mn-cs"/>
                        </a:rPr>
                        <a:t>for</a:t>
                      </a:r>
                      <a:r>
                        <a:rPr lang="de-DE" sz="1100" b="0" dirty="0">
                          <a:solidFill>
                            <a:schemeClr val="dk1"/>
                          </a:solidFill>
                          <a:effectLst/>
                          <a:latin typeface="+mn-lt"/>
                          <a:ea typeface="+mn-ea"/>
                          <a:cs typeface="+mn-cs"/>
                        </a:rPr>
                        <a:t> </a:t>
                      </a:r>
                      <a:r>
                        <a:rPr lang="de-DE" sz="1100" b="0" dirty="0" err="1">
                          <a:solidFill>
                            <a:schemeClr val="dk1"/>
                          </a:solidFill>
                          <a:effectLst/>
                          <a:latin typeface="+mn-lt"/>
                          <a:ea typeface="+mn-ea"/>
                          <a:cs typeface="+mn-cs"/>
                        </a:rPr>
                        <a:t>use</a:t>
                      </a:r>
                      <a:r>
                        <a:rPr lang="de-DE" sz="1100" b="0" dirty="0">
                          <a:solidFill>
                            <a:schemeClr val="dk1"/>
                          </a:solidFill>
                          <a:effectLst/>
                          <a:latin typeface="+mn-lt"/>
                          <a:ea typeface="+mn-ea"/>
                          <a:cs typeface="+mn-cs"/>
                        </a:rPr>
                        <a:t> in light-</a:t>
                      </a:r>
                      <a:r>
                        <a:rPr lang="de-DE" sz="1100" b="0" dirty="0" err="1">
                          <a:solidFill>
                            <a:schemeClr val="dk1"/>
                          </a:solidFill>
                          <a:effectLst/>
                          <a:latin typeface="+mn-lt"/>
                          <a:ea typeface="+mn-ea"/>
                          <a:cs typeface="+mn-cs"/>
                        </a:rPr>
                        <a:t>colored</a:t>
                      </a:r>
                      <a:r>
                        <a:rPr lang="de-DE" sz="1100" b="0" dirty="0">
                          <a:solidFill>
                            <a:schemeClr val="dk1"/>
                          </a:solidFill>
                          <a:effectLst/>
                          <a:latin typeface="+mn-lt"/>
                          <a:ea typeface="+mn-ea"/>
                          <a:cs typeface="+mn-cs"/>
                        </a:rPr>
                        <a:t> and color-sensitive </a:t>
                      </a:r>
                      <a:r>
                        <a:rPr lang="de-DE" sz="1100" b="0" dirty="0" err="1">
                          <a:solidFill>
                            <a:schemeClr val="dk1"/>
                          </a:solidFill>
                          <a:effectLst/>
                          <a:latin typeface="+mn-lt"/>
                          <a:ea typeface="+mn-ea"/>
                          <a:cs typeface="+mn-cs"/>
                        </a:rPr>
                        <a:t>applications</a:t>
                      </a:r>
                      <a:r>
                        <a:rPr lang="de-DE" sz="1100" b="0" dirty="0">
                          <a:solidFill>
                            <a:schemeClr val="dk1"/>
                          </a:solidFill>
                          <a:effectLst/>
                          <a:latin typeface="+mn-lt"/>
                          <a:ea typeface="+mn-ea"/>
                          <a:cs typeface="+mn-cs"/>
                        </a:rPr>
                        <a:t>. </a:t>
                      </a:r>
                    </a:p>
                    <a:p>
                      <a:pPr algn="just"/>
                      <a:r>
                        <a:rPr lang="de-DE" sz="1100" dirty="0">
                          <a:solidFill>
                            <a:schemeClr val="dk1"/>
                          </a:solidFill>
                          <a:effectLst/>
                          <a:latin typeface="+mn-lt"/>
                          <a:ea typeface="+mn-ea"/>
                          <a:cs typeface="+mn-cs"/>
                        </a:rPr>
                        <a:t>In </a:t>
                      </a:r>
                      <a:r>
                        <a:rPr lang="de-DE" sz="1100" dirty="0" err="1">
                          <a:solidFill>
                            <a:schemeClr val="dk1"/>
                          </a:solidFill>
                          <a:effectLst/>
                          <a:latin typeface="+mn-lt"/>
                          <a:ea typeface="+mn-ea"/>
                          <a:cs typeface="+mn-cs"/>
                        </a:rPr>
                        <a:t>adhesives</a:t>
                      </a:r>
                      <a:r>
                        <a:rPr lang="de-DE" sz="1100" dirty="0">
                          <a:solidFill>
                            <a:schemeClr val="dk1"/>
                          </a:solidFill>
                          <a:effectLst/>
                          <a:latin typeface="+mn-lt"/>
                          <a:ea typeface="+mn-ea"/>
                          <a:cs typeface="+mn-cs"/>
                        </a:rPr>
                        <a:t>, </a:t>
                      </a:r>
                      <a:r>
                        <a:rPr lang="de-DE" sz="1100" dirty="0" err="1">
                          <a:solidFill>
                            <a:schemeClr val="dk1"/>
                          </a:solidFill>
                          <a:effectLst/>
                          <a:latin typeface="+mn-lt"/>
                          <a:ea typeface="+mn-ea"/>
                          <a:cs typeface="+mn-cs"/>
                        </a:rPr>
                        <a:t>particularly</a:t>
                      </a:r>
                      <a:r>
                        <a:rPr lang="de-DE" sz="1100" dirty="0">
                          <a:solidFill>
                            <a:schemeClr val="dk1"/>
                          </a:solidFill>
                          <a:effectLst/>
                          <a:latin typeface="+mn-lt"/>
                          <a:ea typeface="+mn-ea"/>
                          <a:cs typeface="+mn-cs"/>
                        </a:rPr>
                        <a:t> </a:t>
                      </a:r>
                      <a:r>
                        <a:rPr lang="de-DE" sz="1100" b="0" dirty="0" err="1">
                          <a:solidFill>
                            <a:schemeClr val="dk1"/>
                          </a:solidFill>
                          <a:effectLst/>
                          <a:latin typeface="+mn-lt"/>
                          <a:ea typeface="+mn-ea"/>
                          <a:cs typeface="+mn-cs"/>
                        </a:rPr>
                        <a:t>those</a:t>
                      </a:r>
                      <a:r>
                        <a:rPr lang="de-DE" sz="1100" b="0" dirty="0">
                          <a:solidFill>
                            <a:schemeClr val="dk1"/>
                          </a:solidFill>
                          <a:effectLst/>
                          <a:latin typeface="+mn-lt"/>
                          <a:ea typeface="+mn-ea"/>
                          <a:cs typeface="+mn-cs"/>
                        </a:rPr>
                        <a:t> </a:t>
                      </a:r>
                      <a:r>
                        <a:rPr lang="de-DE" sz="1100" b="0" dirty="0" err="1">
                          <a:solidFill>
                            <a:schemeClr val="dk1"/>
                          </a:solidFill>
                          <a:effectLst/>
                          <a:latin typeface="+mn-lt"/>
                          <a:ea typeface="+mn-ea"/>
                          <a:cs typeface="+mn-cs"/>
                        </a:rPr>
                        <a:t>based</a:t>
                      </a:r>
                      <a:r>
                        <a:rPr lang="de-DE" sz="1100" b="0" dirty="0">
                          <a:solidFill>
                            <a:schemeClr val="dk1"/>
                          </a:solidFill>
                          <a:effectLst/>
                          <a:latin typeface="+mn-lt"/>
                          <a:ea typeface="+mn-ea"/>
                          <a:cs typeface="+mn-cs"/>
                        </a:rPr>
                        <a:t> on </a:t>
                      </a:r>
                      <a:r>
                        <a:rPr lang="de-DE" sz="1100" b="0" dirty="0" err="1">
                          <a:solidFill>
                            <a:schemeClr val="dk1"/>
                          </a:solidFill>
                          <a:effectLst/>
                          <a:latin typeface="+mn-lt"/>
                          <a:ea typeface="+mn-ea"/>
                          <a:cs typeface="+mn-cs"/>
                        </a:rPr>
                        <a:t>silane-terminated</a:t>
                      </a:r>
                      <a:r>
                        <a:rPr lang="de-DE" sz="1100" b="0" dirty="0">
                          <a:solidFill>
                            <a:schemeClr val="dk1"/>
                          </a:solidFill>
                          <a:effectLst/>
                          <a:latin typeface="+mn-lt"/>
                          <a:ea typeface="+mn-ea"/>
                          <a:cs typeface="+mn-cs"/>
                        </a:rPr>
                        <a:t> </a:t>
                      </a:r>
                      <a:r>
                        <a:rPr lang="de-DE" sz="1100" b="0" dirty="0" err="1">
                          <a:solidFill>
                            <a:schemeClr val="dk1"/>
                          </a:solidFill>
                          <a:effectLst/>
                          <a:latin typeface="+mn-lt"/>
                          <a:ea typeface="+mn-ea"/>
                          <a:cs typeface="+mn-cs"/>
                        </a:rPr>
                        <a:t>polymers</a:t>
                      </a:r>
                      <a:r>
                        <a:rPr lang="de-DE" sz="1100" b="0" dirty="0">
                          <a:solidFill>
                            <a:schemeClr val="dk1"/>
                          </a:solidFill>
                          <a:effectLst/>
                          <a:latin typeface="+mn-lt"/>
                          <a:ea typeface="+mn-ea"/>
                          <a:cs typeface="+mn-cs"/>
                        </a:rPr>
                        <a:t>, </a:t>
                      </a:r>
                      <a:r>
                        <a:rPr lang="de-DE" sz="1100" b="0" dirty="0" err="1">
                          <a:solidFill>
                            <a:schemeClr val="dk1"/>
                          </a:solidFill>
                          <a:effectLst/>
                          <a:latin typeface="+mn-lt"/>
                          <a:ea typeface="+mn-ea"/>
                          <a:cs typeface="+mn-cs"/>
                        </a:rPr>
                        <a:t>it</a:t>
                      </a:r>
                      <a:r>
                        <a:rPr lang="de-DE" sz="1100" b="0" dirty="0">
                          <a:solidFill>
                            <a:schemeClr val="dk1"/>
                          </a:solidFill>
                          <a:effectLst/>
                          <a:latin typeface="+mn-lt"/>
                          <a:ea typeface="+mn-ea"/>
                          <a:cs typeface="+mn-cs"/>
                        </a:rPr>
                        <a:t> </a:t>
                      </a:r>
                      <a:r>
                        <a:rPr lang="de-DE" sz="1100" b="0" dirty="0" err="1">
                          <a:solidFill>
                            <a:schemeClr val="dk1"/>
                          </a:solidFill>
                          <a:effectLst/>
                          <a:latin typeface="+mn-lt"/>
                          <a:ea typeface="+mn-ea"/>
                          <a:cs typeface="+mn-cs"/>
                        </a:rPr>
                        <a:t>achieves</a:t>
                      </a:r>
                      <a:r>
                        <a:rPr lang="de-DE" sz="1100" b="0" dirty="0">
                          <a:solidFill>
                            <a:schemeClr val="dk1"/>
                          </a:solidFill>
                          <a:effectLst/>
                          <a:latin typeface="+mn-lt"/>
                          <a:ea typeface="+mn-ea"/>
                          <a:cs typeface="+mn-cs"/>
                        </a:rPr>
                        <a:t> high </a:t>
                      </a:r>
                      <a:r>
                        <a:rPr lang="de-DE" sz="1100" b="0" dirty="0" err="1">
                          <a:solidFill>
                            <a:schemeClr val="dk1"/>
                          </a:solidFill>
                          <a:effectLst/>
                          <a:latin typeface="+mn-lt"/>
                          <a:ea typeface="+mn-ea"/>
                          <a:cs typeface="+mn-cs"/>
                        </a:rPr>
                        <a:t>strengths</a:t>
                      </a:r>
                      <a:r>
                        <a:rPr lang="de-DE" sz="1100" b="0" dirty="0">
                          <a:solidFill>
                            <a:schemeClr val="dk1"/>
                          </a:solidFill>
                          <a:effectLst/>
                          <a:latin typeface="+mn-lt"/>
                          <a:ea typeface="+mn-ea"/>
                          <a:cs typeface="+mn-cs"/>
                        </a:rPr>
                        <a:t>. </a:t>
                      </a:r>
                    </a:p>
                    <a:p>
                      <a:pPr algn="just"/>
                      <a:endParaRPr lang="de-DE" sz="1100" b="0" dirty="0">
                        <a:solidFill>
                          <a:schemeClr val="dk1"/>
                        </a:solidFill>
                        <a:effectLst/>
                        <a:latin typeface="+mn-lt"/>
                        <a:ea typeface="+mn-ea"/>
                        <a:cs typeface="+mn-cs"/>
                      </a:endParaRPr>
                    </a:p>
                    <a:p>
                      <a:pPr algn="just"/>
                      <a:endParaRPr lang="de-DE" sz="1100" dirty="0">
                        <a:solidFill>
                          <a:schemeClr val="dk1"/>
                        </a:solidFill>
                        <a:effectLst/>
                        <a:latin typeface="+mn-lt"/>
                        <a:ea typeface="+mn-ea"/>
                        <a:cs typeface="+mn-cs"/>
                      </a:endParaRPr>
                    </a:p>
                  </a:txBody>
                  <a:tcPr>
                    <a:noFill/>
                  </a:tcPr>
                </a:tc>
                <a:extLst>
                  <a:ext uri="{0D108BD9-81ED-4DB2-BD59-A6C34878D82A}">
                    <a16:rowId xmlns:a16="http://schemas.microsoft.com/office/drawing/2014/main" val="2737629199"/>
                  </a:ext>
                </a:extLst>
              </a:tr>
            </a:tbl>
          </a:graphicData>
        </a:graphic>
      </p:graphicFrame>
      <p:graphicFrame>
        <p:nvGraphicFramePr>
          <p:cNvPr id="19" name="Tabelle 18"/>
          <p:cNvGraphicFramePr>
            <a:graphicFrameLocks noGrp="1"/>
          </p:cNvGraphicFramePr>
          <p:nvPr>
            <p:extLst>
              <p:ext uri="{D42A27DB-BD31-4B8C-83A1-F6EECF244321}">
                <p14:modId xmlns:p14="http://schemas.microsoft.com/office/powerpoint/2010/main" val="1017758874"/>
              </p:ext>
            </p:extLst>
          </p:nvPr>
        </p:nvGraphicFramePr>
        <p:xfrm>
          <a:off x="457200" y="6639496"/>
          <a:ext cx="6195600" cy="2547960"/>
        </p:xfrm>
        <a:graphic>
          <a:graphicData uri="http://schemas.openxmlformats.org/drawingml/2006/table">
            <a:tbl>
              <a:tblPr firstRow="1" bandRow="1">
                <a:tableStyleId>{5C22544A-7EE6-4342-B048-85BDC9FD1C3A}</a:tableStyleId>
              </a:tblPr>
              <a:tblGrid>
                <a:gridCol w="6195600">
                  <a:extLst>
                    <a:ext uri="{9D8B030D-6E8A-4147-A177-3AD203B41FA5}">
                      <a16:colId xmlns:a16="http://schemas.microsoft.com/office/drawing/2014/main" val="616611713"/>
                    </a:ext>
                  </a:extLst>
                </a:gridCol>
              </a:tblGrid>
              <a:tr h="277200">
                <a:tc>
                  <a:txBody>
                    <a:bodyPr/>
                    <a:lstStyle/>
                    <a:p>
                      <a:r>
                        <a:rPr lang="de-DE" sz="1200" b="1">
                          <a:solidFill>
                            <a:schemeClr val="tx1"/>
                          </a:solidFill>
                        </a:rPr>
                        <a:t>Fields </a:t>
                      </a:r>
                      <a:r>
                        <a:rPr lang="de-DE" sz="1200" b="1" err="1">
                          <a:solidFill>
                            <a:schemeClr val="tx1"/>
                          </a:solidFill>
                        </a:rPr>
                        <a:t>of</a:t>
                      </a:r>
                      <a:r>
                        <a:rPr lang="de-DE" sz="1200" b="1">
                          <a:solidFill>
                            <a:schemeClr val="tx1"/>
                          </a:solidFill>
                        </a:rPr>
                        <a:t> </a:t>
                      </a:r>
                      <a:r>
                        <a:rPr lang="de-DE" sz="1200" b="1" err="1">
                          <a:solidFill>
                            <a:schemeClr val="tx1"/>
                          </a:solidFill>
                        </a:rPr>
                        <a:t>application</a:t>
                      </a:r>
                      <a:endParaRPr lang="de-DE" sz="1200" b="1">
                        <a:solidFill>
                          <a:schemeClr val="tx1"/>
                        </a:solidFill>
                      </a:endParaRPr>
                    </a:p>
                  </a:txBody>
                  <a:tcPr anchor="ctr">
                    <a:solidFill>
                      <a:schemeClr val="accent4"/>
                    </a:solidFill>
                  </a:tcPr>
                </a:tc>
                <a:extLst>
                  <a:ext uri="{0D108BD9-81ED-4DB2-BD59-A6C34878D82A}">
                    <a16:rowId xmlns:a16="http://schemas.microsoft.com/office/drawing/2014/main" val="556984435"/>
                  </a:ext>
                </a:extLst>
              </a:tr>
              <a:tr h="277200">
                <a:tc>
                  <a:txBody>
                    <a:bodyPr/>
                    <a:lstStyle/>
                    <a:p>
                      <a:pPr marL="171450" indent="-171450">
                        <a:buFont typeface="Arial" panose="020B0604020202020204" pitchFamily="34" charset="0"/>
                        <a:buChar char="•"/>
                      </a:pPr>
                      <a:r>
                        <a:rPr lang="de-DE" sz="1100" dirty="0">
                          <a:solidFill>
                            <a:schemeClr val="dk1"/>
                          </a:solidFill>
                          <a:effectLst/>
                          <a:latin typeface="+mn-lt"/>
                          <a:ea typeface="+mn-ea"/>
                          <a:cs typeface="+mn-cs"/>
                        </a:rPr>
                        <a:t>high-quality, </a:t>
                      </a:r>
                      <a:r>
                        <a:rPr lang="de-DE" sz="1100" dirty="0" err="1">
                          <a:solidFill>
                            <a:schemeClr val="dk1"/>
                          </a:solidFill>
                          <a:effectLst/>
                          <a:latin typeface="+mn-lt"/>
                          <a:ea typeface="+mn-ea"/>
                          <a:cs typeface="+mn-cs"/>
                        </a:rPr>
                        <a:t>reactive</a:t>
                      </a:r>
                      <a:r>
                        <a:rPr lang="de-DE" sz="1100" dirty="0">
                          <a:solidFill>
                            <a:schemeClr val="dk1"/>
                          </a:solidFill>
                          <a:effectLst/>
                          <a:latin typeface="+mn-lt"/>
                          <a:ea typeface="+mn-ea"/>
                          <a:cs typeface="+mn-cs"/>
                        </a:rPr>
                        <a:t> </a:t>
                      </a:r>
                      <a:r>
                        <a:rPr lang="de-DE" sz="1100" dirty="0" err="1">
                          <a:solidFill>
                            <a:schemeClr val="dk1"/>
                          </a:solidFill>
                          <a:effectLst/>
                          <a:latin typeface="+mn-lt"/>
                          <a:ea typeface="+mn-ea"/>
                          <a:cs typeface="+mn-cs"/>
                        </a:rPr>
                        <a:t>industrial</a:t>
                      </a:r>
                      <a:r>
                        <a:rPr lang="de-DE" sz="1100" dirty="0">
                          <a:solidFill>
                            <a:schemeClr val="dk1"/>
                          </a:solidFill>
                          <a:effectLst/>
                          <a:latin typeface="+mn-lt"/>
                          <a:ea typeface="+mn-ea"/>
                          <a:cs typeface="+mn-cs"/>
                        </a:rPr>
                        <a:t> </a:t>
                      </a:r>
                      <a:r>
                        <a:rPr lang="de-DE" sz="1100" dirty="0" err="1">
                          <a:solidFill>
                            <a:schemeClr val="dk1"/>
                          </a:solidFill>
                          <a:effectLst/>
                          <a:latin typeface="+mn-lt"/>
                          <a:ea typeface="+mn-ea"/>
                          <a:cs typeface="+mn-cs"/>
                        </a:rPr>
                        <a:t>coatings</a:t>
                      </a:r>
                      <a:endParaRPr lang="de-DE" sz="1100" dirty="0">
                        <a:solidFill>
                          <a:schemeClr val="dk1"/>
                        </a:solidFill>
                        <a:effectLst/>
                        <a:latin typeface="+mn-lt"/>
                        <a:ea typeface="+mn-ea"/>
                        <a:cs typeface="+mn-cs"/>
                      </a:endParaRPr>
                    </a:p>
                    <a:p>
                      <a:pPr marL="171450" indent="-171450">
                        <a:buFont typeface="Arial" panose="020B0604020202020204" pitchFamily="34" charset="0"/>
                        <a:buChar char="•"/>
                      </a:pPr>
                      <a:r>
                        <a:rPr lang="de-DE" sz="1100" dirty="0">
                          <a:solidFill>
                            <a:schemeClr val="dk1"/>
                          </a:solidFill>
                          <a:effectLst/>
                          <a:latin typeface="+mn-lt"/>
                          <a:ea typeface="+mn-ea"/>
                          <a:cs typeface="+mn-cs"/>
                        </a:rPr>
                        <a:t>STP-</a:t>
                      </a:r>
                      <a:r>
                        <a:rPr lang="de-DE" sz="1100" dirty="0" err="1">
                          <a:solidFill>
                            <a:schemeClr val="dk1"/>
                          </a:solidFill>
                          <a:effectLst/>
                          <a:latin typeface="+mn-lt"/>
                          <a:ea typeface="+mn-ea"/>
                          <a:cs typeface="+mn-cs"/>
                        </a:rPr>
                        <a:t>based</a:t>
                      </a:r>
                      <a:r>
                        <a:rPr lang="de-DE" sz="1100" dirty="0">
                          <a:solidFill>
                            <a:schemeClr val="dk1"/>
                          </a:solidFill>
                          <a:effectLst/>
                          <a:latin typeface="+mn-lt"/>
                          <a:ea typeface="+mn-ea"/>
                          <a:cs typeface="+mn-cs"/>
                        </a:rPr>
                        <a:t> </a:t>
                      </a:r>
                      <a:r>
                        <a:rPr lang="de-DE" sz="1100" dirty="0" err="1">
                          <a:solidFill>
                            <a:schemeClr val="dk1"/>
                          </a:solidFill>
                          <a:effectLst/>
                          <a:latin typeface="+mn-lt"/>
                          <a:ea typeface="+mn-ea"/>
                          <a:cs typeface="+mn-cs"/>
                        </a:rPr>
                        <a:t>adhesives</a:t>
                      </a:r>
                      <a:r>
                        <a:rPr lang="de-DE" sz="1100" dirty="0">
                          <a:solidFill>
                            <a:schemeClr val="dk1"/>
                          </a:solidFill>
                          <a:effectLst/>
                          <a:latin typeface="+mn-lt"/>
                          <a:ea typeface="+mn-ea"/>
                          <a:cs typeface="+mn-cs"/>
                        </a:rPr>
                        <a:t>, </a:t>
                      </a:r>
                      <a:r>
                        <a:rPr lang="de-DE" sz="1100" dirty="0" err="1">
                          <a:solidFill>
                            <a:schemeClr val="dk1"/>
                          </a:solidFill>
                          <a:effectLst/>
                          <a:latin typeface="+mn-lt"/>
                          <a:ea typeface="+mn-ea"/>
                          <a:cs typeface="+mn-cs"/>
                        </a:rPr>
                        <a:t>reactive</a:t>
                      </a:r>
                      <a:r>
                        <a:rPr lang="de-DE" sz="1100" dirty="0">
                          <a:solidFill>
                            <a:schemeClr val="dk1"/>
                          </a:solidFill>
                          <a:effectLst/>
                          <a:latin typeface="+mn-lt"/>
                          <a:ea typeface="+mn-ea"/>
                          <a:cs typeface="+mn-cs"/>
                        </a:rPr>
                        <a:t> </a:t>
                      </a:r>
                      <a:r>
                        <a:rPr lang="de-DE" sz="1100" dirty="0" err="1">
                          <a:solidFill>
                            <a:schemeClr val="dk1"/>
                          </a:solidFill>
                          <a:effectLst/>
                          <a:latin typeface="+mn-lt"/>
                          <a:ea typeface="+mn-ea"/>
                          <a:cs typeface="+mn-cs"/>
                        </a:rPr>
                        <a:t>adhesives</a:t>
                      </a:r>
                      <a:endParaRPr lang="de-DE" sz="1100" dirty="0">
                        <a:solidFill>
                          <a:schemeClr val="dk1"/>
                        </a:solidFill>
                        <a:effectLst/>
                        <a:latin typeface="+mn-lt"/>
                        <a:ea typeface="+mn-ea"/>
                        <a:cs typeface="+mn-cs"/>
                      </a:endParaRPr>
                    </a:p>
                    <a:p>
                      <a:pPr marL="171450" indent="-171450">
                        <a:buFont typeface="Arial" panose="020B0604020202020204" pitchFamily="34" charset="0"/>
                        <a:buChar char="•"/>
                      </a:pPr>
                      <a:r>
                        <a:rPr lang="de-DE" sz="1100" dirty="0" err="1">
                          <a:solidFill>
                            <a:schemeClr val="dk1"/>
                          </a:solidFill>
                          <a:effectLst/>
                          <a:latin typeface="+mn-lt"/>
                          <a:ea typeface="+mn-ea"/>
                          <a:cs typeface="+mn-cs"/>
                        </a:rPr>
                        <a:t>sealants</a:t>
                      </a:r>
                      <a:r>
                        <a:rPr lang="de-DE" sz="1100" dirty="0">
                          <a:solidFill>
                            <a:schemeClr val="dk1"/>
                          </a:solidFill>
                          <a:effectLst/>
                          <a:latin typeface="+mn-lt"/>
                          <a:ea typeface="+mn-ea"/>
                          <a:cs typeface="+mn-cs"/>
                        </a:rPr>
                        <a:t> and </a:t>
                      </a:r>
                      <a:r>
                        <a:rPr lang="de-DE" sz="1100" dirty="0" err="1">
                          <a:solidFill>
                            <a:schemeClr val="dk1"/>
                          </a:solidFill>
                          <a:effectLst/>
                          <a:latin typeface="+mn-lt"/>
                          <a:ea typeface="+mn-ea"/>
                          <a:cs typeface="+mn-cs"/>
                        </a:rPr>
                        <a:t>potting</a:t>
                      </a:r>
                      <a:r>
                        <a:rPr lang="de-DE" sz="1100" dirty="0">
                          <a:solidFill>
                            <a:schemeClr val="dk1"/>
                          </a:solidFill>
                          <a:effectLst/>
                          <a:latin typeface="+mn-lt"/>
                          <a:ea typeface="+mn-ea"/>
                          <a:cs typeface="+mn-cs"/>
                        </a:rPr>
                        <a:t> compounds</a:t>
                      </a:r>
                    </a:p>
                    <a:p>
                      <a:pPr marL="171450" indent="-171450">
                        <a:buFont typeface="Arial" panose="020B0604020202020204" pitchFamily="34" charset="0"/>
                        <a:buChar char="•"/>
                      </a:pPr>
                      <a:r>
                        <a:rPr lang="de-DE" sz="1100" dirty="0" err="1"/>
                        <a:t>baking</a:t>
                      </a:r>
                      <a:r>
                        <a:rPr lang="de-DE" sz="1100" dirty="0"/>
                        <a:t> </a:t>
                      </a:r>
                      <a:r>
                        <a:rPr lang="de-DE" sz="1100" dirty="0" err="1"/>
                        <a:t>enamels</a:t>
                      </a:r>
                      <a:r>
                        <a:rPr lang="de-DE" sz="1100" dirty="0">
                          <a:solidFill>
                            <a:schemeClr val="dk1"/>
                          </a:solidFill>
                          <a:effectLst/>
                          <a:latin typeface="+mn-lt"/>
                          <a:ea typeface="+mn-ea"/>
                          <a:cs typeface="+mn-cs"/>
                        </a:rPr>
                        <a:t>, </a:t>
                      </a:r>
                      <a:r>
                        <a:rPr lang="de-DE" sz="1100" dirty="0" err="1">
                          <a:solidFill>
                            <a:schemeClr val="dk1"/>
                          </a:solidFill>
                          <a:effectLst/>
                          <a:latin typeface="+mn-lt"/>
                          <a:ea typeface="+mn-ea"/>
                          <a:cs typeface="+mn-cs"/>
                        </a:rPr>
                        <a:t>including</a:t>
                      </a:r>
                      <a:r>
                        <a:rPr lang="de-DE" sz="1100" dirty="0">
                          <a:solidFill>
                            <a:schemeClr val="dk1"/>
                          </a:solidFill>
                          <a:effectLst/>
                          <a:latin typeface="+mn-lt"/>
                          <a:ea typeface="+mn-ea"/>
                          <a:cs typeface="+mn-cs"/>
                        </a:rPr>
                        <a:t> </a:t>
                      </a:r>
                      <a:r>
                        <a:rPr lang="de-DE" sz="1100" dirty="0" err="1">
                          <a:solidFill>
                            <a:schemeClr val="dk1"/>
                          </a:solidFill>
                          <a:effectLst/>
                          <a:latin typeface="+mn-lt"/>
                          <a:ea typeface="+mn-ea"/>
                          <a:cs typeface="+mn-cs"/>
                        </a:rPr>
                        <a:t>powder</a:t>
                      </a:r>
                      <a:r>
                        <a:rPr lang="de-DE" sz="1100" dirty="0">
                          <a:solidFill>
                            <a:schemeClr val="dk1"/>
                          </a:solidFill>
                          <a:effectLst/>
                          <a:latin typeface="+mn-lt"/>
                          <a:ea typeface="+mn-ea"/>
                          <a:cs typeface="+mn-cs"/>
                        </a:rPr>
                        <a:t> </a:t>
                      </a:r>
                      <a:r>
                        <a:rPr lang="de-DE" sz="1100" dirty="0" err="1">
                          <a:solidFill>
                            <a:schemeClr val="dk1"/>
                          </a:solidFill>
                          <a:effectLst/>
                          <a:latin typeface="+mn-lt"/>
                          <a:ea typeface="+mn-ea"/>
                          <a:cs typeface="+mn-cs"/>
                        </a:rPr>
                        <a:t>coatings</a:t>
                      </a:r>
                      <a:endParaRPr lang="de-DE" sz="1100" dirty="0">
                        <a:solidFill>
                          <a:schemeClr val="dk1"/>
                        </a:solidFill>
                        <a:effectLst/>
                        <a:latin typeface="+mn-lt"/>
                        <a:ea typeface="+mn-ea"/>
                        <a:cs typeface="+mn-cs"/>
                      </a:endParaRPr>
                    </a:p>
                    <a:p>
                      <a:pPr marL="171450" indent="-171450">
                        <a:buFont typeface="Arial" panose="020B0604020202020204" pitchFamily="34" charset="0"/>
                        <a:buChar char="•"/>
                      </a:pPr>
                      <a:r>
                        <a:rPr lang="de-DE" sz="1100" dirty="0" err="1">
                          <a:solidFill>
                            <a:schemeClr val="dk1"/>
                          </a:solidFill>
                          <a:effectLst/>
                          <a:latin typeface="+mn-lt"/>
                          <a:ea typeface="+mn-ea"/>
                          <a:cs typeface="+mn-cs"/>
                        </a:rPr>
                        <a:t>corrosion</a:t>
                      </a:r>
                      <a:r>
                        <a:rPr lang="de-DE" sz="1100" dirty="0">
                          <a:solidFill>
                            <a:schemeClr val="dk1"/>
                          </a:solidFill>
                          <a:effectLst/>
                          <a:latin typeface="+mn-lt"/>
                          <a:ea typeface="+mn-ea"/>
                          <a:cs typeface="+mn-cs"/>
                        </a:rPr>
                        <a:t> </a:t>
                      </a:r>
                      <a:r>
                        <a:rPr lang="de-DE" sz="1100" dirty="0" err="1">
                          <a:solidFill>
                            <a:schemeClr val="dk1"/>
                          </a:solidFill>
                          <a:effectLst/>
                          <a:latin typeface="+mn-lt"/>
                          <a:ea typeface="+mn-ea"/>
                          <a:cs typeface="+mn-cs"/>
                        </a:rPr>
                        <a:t>protection</a:t>
                      </a:r>
                      <a:r>
                        <a:rPr lang="de-DE" sz="1100" dirty="0">
                          <a:solidFill>
                            <a:schemeClr val="dk1"/>
                          </a:solidFill>
                          <a:effectLst/>
                          <a:latin typeface="+mn-lt"/>
                          <a:ea typeface="+mn-ea"/>
                          <a:cs typeface="+mn-cs"/>
                        </a:rPr>
                        <a:t> </a:t>
                      </a:r>
                      <a:r>
                        <a:rPr lang="de-DE" sz="1100" dirty="0" err="1">
                          <a:solidFill>
                            <a:schemeClr val="dk1"/>
                          </a:solidFill>
                          <a:effectLst/>
                          <a:latin typeface="+mn-lt"/>
                          <a:ea typeface="+mn-ea"/>
                          <a:cs typeface="+mn-cs"/>
                        </a:rPr>
                        <a:t>coatings</a:t>
                      </a:r>
                      <a:r>
                        <a:rPr lang="de-DE" sz="1100" dirty="0">
                          <a:solidFill>
                            <a:schemeClr val="dk1"/>
                          </a:solidFill>
                          <a:effectLst/>
                          <a:latin typeface="+mn-lt"/>
                          <a:ea typeface="+mn-ea"/>
                          <a:cs typeface="+mn-cs"/>
                        </a:rPr>
                        <a:t>, </a:t>
                      </a:r>
                      <a:r>
                        <a:rPr lang="de-DE" sz="1100" dirty="0" err="1">
                          <a:solidFill>
                            <a:schemeClr val="dk1"/>
                          </a:solidFill>
                          <a:effectLst/>
                          <a:latin typeface="+mn-lt"/>
                          <a:ea typeface="+mn-ea"/>
                          <a:cs typeface="+mn-cs"/>
                        </a:rPr>
                        <a:t>including</a:t>
                      </a:r>
                      <a:r>
                        <a:rPr lang="de-DE" sz="1100" dirty="0">
                          <a:solidFill>
                            <a:schemeClr val="dk1"/>
                          </a:solidFill>
                          <a:effectLst/>
                          <a:latin typeface="+mn-lt"/>
                          <a:ea typeface="+mn-ea"/>
                          <a:cs typeface="+mn-cs"/>
                        </a:rPr>
                        <a:t> </a:t>
                      </a:r>
                      <a:r>
                        <a:rPr lang="de-DE" sz="1100" dirty="0" err="1">
                          <a:solidFill>
                            <a:schemeClr val="dk1"/>
                          </a:solidFill>
                          <a:effectLst/>
                          <a:latin typeface="+mn-lt"/>
                          <a:ea typeface="+mn-ea"/>
                          <a:cs typeface="+mn-cs"/>
                        </a:rPr>
                        <a:t>water-based</a:t>
                      </a:r>
                      <a:r>
                        <a:rPr lang="de-DE" sz="1100" dirty="0">
                          <a:solidFill>
                            <a:schemeClr val="dk1"/>
                          </a:solidFill>
                          <a:effectLst/>
                          <a:latin typeface="+mn-lt"/>
                          <a:ea typeface="+mn-ea"/>
                          <a:cs typeface="+mn-cs"/>
                        </a:rPr>
                        <a:t> and DTM </a:t>
                      </a:r>
                      <a:r>
                        <a:rPr lang="de-DE" sz="1100" dirty="0" err="1">
                          <a:solidFill>
                            <a:schemeClr val="dk1"/>
                          </a:solidFill>
                          <a:effectLst/>
                          <a:latin typeface="+mn-lt"/>
                          <a:ea typeface="+mn-ea"/>
                          <a:cs typeface="+mn-cs"/>
                        </a:rPr>
                        <a:t>acrylate</a:t>
                      </a:r>
                      <a:r>
                        <a:rPr lang="de-DE" sz="1100" dirty="0">
                          <a:solidFill>
                            <a:schemeClr val="dk1"/>
                          </a:solidFill>
                          <a:effectLst/>
                          <a:latin typeface="+mn-lt"/>
                          <a:ea typeface="+mn-ea"/>
                          <a:cs typeface="+mn-cs"/>
                        </a:rPr>
                        <a:t>, </a:t>
                      </a:r>
                      <a:r>
                        <a:rPr lang="de-DE" sz="1100" dirty="0" err="1">
                          <a:solidFill>
                            <a:schemeClr val="dk1"/>
                          </a:solidFill>
                          <a:effectLst/>
                          <a:latin typeface="+mn-lt"/>
                          <a:ea typeface="+mn-ea"/>
                          <a:cs typeface="+mn-cs"/>
                        </a:rPr>
                        <a:t>epoxy</a:t>
                      </a:r>
                      <a:r>
                        <a:rPr lang="de-DE" sz="1100" dirty="0">
                          <a:solidFill>
                            <a:schemeClr val="dk1"/>
                          </a:solidFill>
                          <a:effectLst/>
                          <a:latin typeface="+mn-lt"/>
                          <a:ea typeface="+mn-ea"/>
                          <a:cs typeface="+mn-cs"/>
                        </a:rPr>
                        <a:t>, </a:t>
                      </a:r>
                      <a:r>
                        <a:rPr lang="de-DE" sz="1100" dirty="0" err="1">
                          <a:solidFill>
                            <a:schemeClr val="dk1"/>
                          </a:solidFill>
                          <a:effectLst/>
                          <a:latin typeface="+mn-lt"/>
                          <a:ea typeface="+mn-ea"/>
                          <a:cs typeface="+mn-cs"/>
                        </a:rPr>
                        <a:t>including</a:t>
                      </a:r>
                      <a:r>
                        <a:rPr lang="de-DE" sz="1100" dirty="0">
                          <a:solidFill>
                            <a:schemeClr val="dk1"/>
                          </a:solidFill>
                          <a:effectLst/>
                          <a:latin typeface="+mn-lt"/>
                          <a:ea typeface="+mn-ea"/>
                          <a:cs typeface="+mn-cs"/>
                        </a:rPr>
                        <a:t> </a:t>
                      </a:r>
                      <a:r>
                        <a:rPr lang="de-DE" sz="1100" dirty="0" err="1">
                          <a:solidFill>
                            <a:schemeClr val="dk1"/>
                          </a:solidFill>
                          <a:effectLst/>
                          <a:latin typeface="+mn-lt"/>
                          <a:ea typeface="+mn-ea"/>
                          <a:cs typeface="+mn-cs"/>
                        </a:rPr>
                        <a:t>for</a:t>
                      </a:r>
                      <a:r>
                        <a:rPr lang="de-DE" sz="1100" dirty="0">
                          <a:solidFill>
                            <a:schemeClr val="dk1"/>
                          </a:solidFill>
                          <a:effectLst/>
                          <a:latin typeface="+mn-lt"/>
                          <a:ea typeface="+mn-ea"/>
                          <a:cs typeface="+mn-cs"/>
                        </a:rPr>
                        <a:t> </a:t>
                      </a:r>
                      <a:r>
                        <a:rPr lang="de-DE" sz="1100" dirty="0" err="1">
                          <a:solidFill>
                            <a:schemeClr val="dk1"/>
                          </a:solidFill>
                          <a:effectLst/>
                          <a:latin typeface="+mn-lt"/>
                          <a:ea typeface="+mn-ea"/>
                          <a:cs typeface="+mn-cs"/>
                        </a:rPr>
                        <a:t>clear</a:t>
                      </a:r>
                      <a:r>
                        <a:rPr lang="de-DE" sz="1100" dirty="0">
                          <a:solidFill>
                            <a:schemeClr val="dk1"/>
                          </a:solidFill>
                          <a:effectLst/>
                          <a:latin typeface="+mn-lt"/>
                          <a:ea typeface="+mn-ea"/>
                          <a:cs typeface="+mn-cs"/>
                        </a:rPr>
                        <a:t> </a:t>
                      </a:r>
                      <a:r>
                        <a:rPr lang="de-DE" sz="1100" dirty="0" err="1">
                          <a:solidFill>
                            <a:schemeClr val="dk1"/>
                          </a:solidFill>
                          <a:effectLst/>
                          <a:latin typeface="+mn-lt"/>
                          <a:ea typeface="+mn-ea"/>
                          <a:cs typeface="+mn-cs"/>
                        </a:rPr>
                        <a:t>coats</a:t>
                      </a:r>
                      <a:endParaRPr lang="de-DE" sz="1100" dirty="0">
                        <a:solidFill>
                          <a:schemeClr val="dk1"/>
                        </a:solidFill>
                        <a:effectLst/>
                        <a:latin typeface="+mn-lt"/>
                        <a:ea typeface="+mn-ea"/>
                        <a:cs typeface="+mn-cs"/>
                      </a:endParaRPr>
                    </a:p>
                    <a:p>
                      <a:pPr marL="171450" marR="0" lvl="0" indent="-1714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sz="1100" dirty="0">
                          <a:solidFill>
                            <a:schemeClr val="dk1"/>
                          </a:solidFill>
                          <a:effectLst/>
                          <a:latin typeface="+mn-lt"/>
                          <a:ea typeface="+mn-ea"/>
                          <a:cs typeface="+mn-cs"/>
                        </a:rPr>
                        <a:t>high-solid </a:t>
                      </a:r>
                      <a:r>
                        <a:rPr lang="de-DE" sz="1100" dirty="0" err="1">
                          <a:solidFill>
                            <a:schemeClr val="dk1"/>
                          </a:solidFill>
                          <a:effectLst/>
                          <a:latin typeface="+mn-lt"/>
                          <a:ea typeface="+mn-ea"/>
                          <a:cs typeface="+mn-cs"/>
                        </a:rPr>
                        <a:t>fillers</a:t>
                      </a:r>
                      <a:r>
                        <a:rPr lang="de-DE" sz="1100" dirty="0">
                          <a:solidFill>
                            <a:schemeClr val="dk1"/>
                          </a:solidFill>
                          <a:effectLst/>
                          <a:latin typeface="+mn-lt"/>
                          <a:ea typeface="+mn-ea"/>
                          <a:cs typeface="+mn-cs"/>
                        </a:rPr>
                        <a:t> and </a:t>
                      </a:r>
                      <a:r>
                        <a:rPr lang="de-DE" sz="1100" dirty="0" err="1">
                          <a:solidFill>
                            <a:schemeClr val="dk1"/>
                          </a:solidFill>
                          <a:effectLst/>
                          <a:latin typeface="+mn-lt"/>
                          <a:ea typeface="+mn-ea"/>
                          <a:cs typeface="+mn-cs"/>
                        </a:rPr>
                        <a:t>primers</a:t>
                      </a:r>
                      <a:r>
                        <a:rPr lang="de-DE" sz="1100" dirty="0">
                          <a:solidFill>
                            <a:schemeClr val="dk1"/>
                          </a:solidFill>
                          <a:effectLst/>
                          <a:latin typeface="+mn-lt"/>
                          <a:ea typeface="+mn-ea"/>
                          <a:cs typeface="+mn-cs"/>
                        </a:rPr>
                        <a:t>, </a:t>
                      </a:r>
                      <a:r>
                        <a:rPr lang="de-DE" sz="1100" dirty="0" err="1">
                          <a:solidFill>
                            <a:schemeClr val="dk1"/>
                          </a:solidFill>
                          <a:effectLst/>
                          <a:latin typeface="+mn-lt"/>
                          <a:ea typeface="+mn-ea"/>
                          <a:cs typeface="+mn-cs"/>
                        </a:rPr>
                        <a:t>topcoats</a:t>
                      </a:r>
                      <a:endParaRPr lang="de-DE" sz="1100" dirty="0">
                        <a:solidFill>
                          <a:schemeClr val="dk1"/>
                        </a:solidFill>
                        <a:effectLst/>
                        <a:latin typeface="+mn-lt"/>
                        <a:ea typeface="+mn-ea"/>
                        <a:cs typeface="+mn-cs"/>
                      </a:endParaRPr>
                    </a:p>
                    <a:p>
                      <a:endParaRPr lang="de-DE" sz="1100" dirty="0">
                        <a:solidFill>
                          <a:schemeClr val="dk1"/>
                        </a:solidFill>
                        <a:effectLst/>
                        <a:latin typeface="+mn-lt"/>
                        <a:ea typeface="+mn-ea"/>
                        <a:cs typeface="+mn-cs"/>
                      </a:endParaRPr>
                    </a:p>
                    <a:p>
                      <a:r>
                        <a:rPr lang="de-DE" sz="1100" b="1" dirty="0">
                          <a:solidFill>
                            <a:schemeClr val="dk1"/>
                          </a:solidFill>
                          <a:effectLst/>
                          <a:latin typeface="+mn-lt"/>
                          <a:ea typeface="+mn-ea"/>
                          <a:cs typeface="+mn-cs"/>
                        </a:rPr>
                        <a:t>Minimum film </a:t>
                      </a:r>
                      <a:r>
                        <a:rPr lang="de-DE" sz="1100" b="1" dirty="0" err="1">
                          <a:solidFill>
                            <a:schemeClr val="dk1"/>
                          </a:solidFill>
                          <a:effectLst/>
                          <a:latin typeface="+mn-lt"/>
                          <a:ea typeface="+mn-ea"/>
                          <a:cs typeface="+mn-cs"/>
                        </a:rPr>
                        <a:t>thickness</a:t>
                      </a:r>
                      <a:r>
                        <a:rPr lang="de-DE" sz="1100" b="1" dirty="0">
                          <a:solidFill>
                            <a:schemeClr val="dk1"/>
                          </a:solidFill>
                          <a:effectLst/>
                          <a:latin typeface="+mn-lt"/>
                          <a:ea typeface="+mn-ea"/>
                          <a:cs typeface="+mn-cs"/>
                        </a:rPr>
                        <a:t>:</a:t>
                      </a:r>
                      <a:endParaRPr lang="de-DE" sz="1100" dirty="0">
                        <a:solidFill>
                          <a:schemeClr val="dk1"/>
                        </a:solidFill>
                        <a:effectLst/>
                        <a:latin typeface="+mn-lt"/>
                        <a:ea typeface="+mn-ea"/>
                        <a:cs typeface="+mn-cs"/>
                      </a:endParaRPr>
                    </a:p>
                    <a:p>
                      <a:pPr marL="0" indent="0">
                        <a:buFont typeface="Wingdings" panose="05000000000000000000" pitchFamily="2" charset="2"/>
                        <a:buNone/>
                      </a:pPr>
                      <a:r>
                        <a:rPr lang="de-DE" sz="1100" dirty="0">
                          <a:solidFill>
                            <a:schemeClr val="dk1"/>
                          </a:solidFill>
                          <a:effectLst/>
                          <a:latin typeface="+mn-lt"/>
                          <a:ea typeface="+mn-ea"/>
                          <a:cs typeface="+mn-cs"/>
                        </a:rPr>
                        <a:t>&gt; 10 µm, </a:t>
                      </a:r>
                      <a:r>
                        <a:rPr lang="de-DE" sz="1100" dirty="0" err="1">
                          <a:solidFill>
                            <a:schemeClr val="dk1"/>
                          </a:solidFill>
                          <a:effectLst/>
                          <a:latin typeface="+mn-lt"/>
                          <a:ea typeface="+mn-ea"/>
                          <a:cs typeface="+mn-cs"/>
                        </a:rPr>
                        <a:t>lower</a:t>
                      </a:r>
                      <a:r>
                        <a:rPr lang="de-DE" sz="1100" dirty="0">
                          <a:solidFill>
                            <a:schemeClr val="dk1"/>
                          </a:solidFill>
                          <a:effectLst/>
                          <a:latin typeface="+mn-lt"/>
                          <a:ea typeface="+mn-ea"/>
                          <a:cs typeface="+mn-cs"/>
                        </a:rPr>
                        <a:t> in </a:t>
                      </a:r>
                      <a:r>
                        <a:rPr lang="de-DE" sz="1100" dirty="0" err="1">
                          <a:solidFill>
                            <a:schemeClr val="dk1"/>
                          </a:solidFill>
                          <a:effectLst/>
                          <a:latin typeface="+mn-lt"/>
                          <a:ea typeface="+mn-ea"/>
                          <a:cs typeface="+mn-cs"/>
                        </a:rPr>
                        <a:t>special</a:t>
                      </a:r>
                      <a:r>
                        <a:rPr lang="de-DE" sz="1100" dirty="0">
                          <a:solidFill>
                            <a:schemeClr val="dk1"/>
                          </a:solidFill>
                          <a:effectLst/>
                          <a:latin typeface="+mn-lt"/>
                          <a:ea typeface="+mn-ea"/>
                          <a:cs typeface="+mn-cs"/>
                        </a:rPr>
                        <a:t> </a:t>
                      </a:r>
                      <a:r>
                        <a:rPr lang="de-DE" sz="1100" dirty="0" err="1">
                          <a:solidFill>
                            <a:schemeClr val="dk1"/>
                          </a:solidFill>
                          <a:effectLst/>
                          <a:latin typeface="+mn-lt"/>
                          <a:ea typeface="+mn-ea"/>
                          <a:cs typeface="+mn-cs"/>
                        </a:rPr>
                        <a:t>cases</a:t>
                      </a:r>
                      <a:endParaRPr lang="de-DE" sz="1100" dirty="0">
                        <a:solidFill>
                          <a:schemeClr val="dk1"/>
                        </a:solidFill>
                        <a:effectLst/>
                        <a:latin typeface="+mn-lt"/>
                        <a:ea typeface="+mn-ea"/>
                        <a:cs typeface="+mn-cs"/>
                      </a:endParaRPr>
                    </a:p>
                    <a:p>
                      <a:pPr marL="171450" indent="-171450">
                        <a:buFont typeface="Wingdings" panose="05000000000000000000" pitchFamily="2" charset="2"/>
                        <a:buChar char="Ø"/>
                      </a:pPr>
                      <a:endParaRPr lang="de-DE" sz="1100" dirty="0">
                        <a:solidFill>
                          <a:schemeClr val="dk1"/>
                        </a:solidFill>
                        <a:effectLst/>
                        <a:latin typeface="+mn-lt"/>
                        <a:ea typeface="+mn-ea"/>
                        <a:cs typeface="+mn-cs"/>
                      </a:endParaRPr>
                    </a:p>
                    <a:p>
                      <a:r>
                        <a:rPr lang="de-DE" sz="1100" b="1" dirty="0">
                          <a:solidFill>
                            <a:schemeClr val="dk1"/>
                          </a:solidFill>
                          <a:effectLst/>
                          <a:latin typeface="+mn-lt"/>
                          <a:ea typeface="+mn-ea"/>
                          <a:cs typeface="+mn-cs"/>
                        </a:rPr>
                        <a:t>Dosage:</a:t>
                      </a:r>
                      <a:endParaRPr lang="de-DE" sz="1100" dirty="0">
                        <a:solidFill>
                          <a:schemeClr val="dk1"/>
                        </a:solidFill>
                        <a:effectLst/>
                        <a:latin typeface="+mn-lt"/>
                        <a:ea typeface="+mn-ea"/>
                        <a:cs typeface="+mn-cs"/>
                      </a:endParaRPr>
                    </a:p>
                    <a:p>
                      <a:r>
                        <a:rPr lang="de-DE" sz="1100" dirty="0" err="1">
                          <a:solidFill>
                            <a:schemeClr val="dk1"/>
                          </a:solidFill>
                          <a:effectLst/>
                          <a:latin typeface="+mn-lt"/>
                          <a:ea typeface="+mn-ea"/>
                          <a:cs typeface="+mn-cs"/>
                        </a:rPr>
                        <a:t>up</a:t>
                      </a:r>
                      <a:r>
                        <a:rPr lang="de-DE" sz="1100" dirty="0">
                          <a:solidFill>
                            <a:schemeClr val="dk1"/>
                          </a:solidFill>
                          <a:effectLst/>
                          <a:latin typeface="+mn-lt"/>
                          <a:ea typeface="+mn-ea"/>
                          <a:cs typeface="+mn-cs"/>
                        </a:rPr>
                        <a:t> </a:t>
                      </a:r>
                      <a:r>
                        <a:rPr lang="de-DE" sz="1100" dirty="0" err="1">
                          <a:solidFill>
                            <a:schemeClr val="dk1"/>
                          </a:solidFill>
                          <a:effectLst/>
                          <a:latin typeface="+mn-lt"/>
                          <a:ea typeface="+mn-ea"/>
                          <a:cs typeface="+mn-cs"/>
                        </a:rPr>
                        <a:t>to</a:t>
                      </a:r>
                      <a:r>
                        <a:rPr lang="de-DE" sz="1100" dirty="0">
                          <a:solidFill>
                            <a:schemeClr val="dk1"/>
                          </a:solidFill>
                          <a:effectLst/>
                          <a:latin typeface="+mn-lt"/>
                          <a:ea typeface="+mn-ea"/>
                          <a:cs typeface="+mn-cs"/>
                        </a:rPr>
                        <a:t> 55% </a:t>
                      </a:r>
                      <a:r>
                        <a:rPr lang="de-DE" sz="1100" dirty="0" err="1">
                          <a:solidFill>
                            <a:schemeClr val="dk1"/>
                          </a:solidFill>
                          <a:effectLst/>
                          <a:latin typeface="+mn-lt"/>
                          <a:ea typeface="+mn-ea"/>
                          <a:cs typeface="+mn-cs"/>
                        </a:rPr>
                        <a:t>depending</a:t>
                      </a:r>
                      <a:r>
                        <a:rPr lang="de-DE" sz="1100" dirty="0">
                          <a:solidFill>
                            <a:schemeClr val="dk1"/>
                          </a:solidFill>
                          <a:effectLst/>
                          <a:latin typeface="+mn-lt"/>
                          <a:ea typeface="+mn-ea"/>
                          <a:cs typeface="+mn-cs"/>
                        </a:rPr>
                        <a:t> on </a:t>
                      </a:r>
                      <a:r>
                        <a:rPr lang="de-DE" sz="1100" dirty="0" err="1">
                          <a:solidFill>
                            <a:schemeClr val="dk1"/>
                          </a:solidFill>
                          <a:effectLst/>
                          <a:latin typeface="+mn-lt"/>
                          <a:ea typeface="+mn-ea"/>
                          <a:cs typeface="+mn-cs"/>
                        </a:rPr>
                        <a:t>the</a:t>
                      </a:r>
                      <a:r>
                        <a:rPr lang="de-DE" sz="1100" dirty="0">
                          <a:solidFill>
                            <a:schemeClr val="dk1"/>
                          </a:solidFill>
                          <a:effectLst/>
                          <a:latin typeface="+mn-lt"/>
                          <a:ea typeface="+mn-ea"/>
                          <a:cs typeface="+mn-cs"/>
                        </a:rPr>
                        <a:t> </a:t>
                      </a:r>
                      <a:r>
                        <a:rPr lang="de-DE" sz="1100" dirty="0" err="1">
                          <a:solidFill>
                            <a:schemeClr val="dk1"/>
                          </a:solidFill>
                          <a:effectLst/>
                          <a:latin typeface="+mn-lt"/>
                          <a:ea typeface="+mn-ea"/>
                          <a:cs typeface="+mn-cs"/>
                        </a:rPr>
                        <a:t>application</a:t>
                      </a:r>
                      <a:r>
                        <a:rPr lang="de-DE" sz="1100" dirty="0">
                          <a:solidFill>
                            <a:schemeClr val="dk1"/>
                          </a:solidFill>
                          <a:effectLst/>
                          <a:latin typeface="+mn-lt"/>
                          <a:ea typeface="+mn-ea"/>
                          <a:cs typeface="+mn-cs"/>
                        </a:rPr>
                        <a:t>.</a:t>
                      </a:r>
                      <a:endParaRPr lang="de-DE" sz="1100" dirty="0"/>
                    </a:p>
                  </a:txBody>
                  <a:tcPr>
                    <a:noFill/>
                  </a:tcPr>
                </a:tc>
                <a:extLst>
                  <a:ext uri="{0D108BD9-81ED-4DB2-BD59-A6C34878D82A}">
                    <a16:rowId xmlns:a16="http://schemas.microsoft.com/office/drawing/2014/main" val="2025160557"/>
                  </a:ext>
                </a:extLst>
              </a:tr>
            </a:tbl>
          </a:graphicData>
        </a:graphic>
      </p:graphicFrame>
    </p:spTree>
    <p:extLst>
      <p:ext uri="{BB962C8B-B14F-4D97-AF65-F5344CB8AC3E}">
        <p14:creationId xmlns:p14="http://schemas.microsoft.com/office/powerpoint/2010/main" val="3322578505"/>
      </p:ext>
    </p:extLst>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Bildplatzhalter 1"/>
          <p:cNvPicPr>
            <a:picLocks noGrp="1" noChangeAspect="1"/>
          </p:cNvPicPr>
          <p:nvPr>
            <p:ph type="pic" sz="quarter" idx="14"/>
          </p:nvPr>
        </p:nvPicPr>
        <p:blipFill>
          <a:blip r:embed="rId2">
            <a:extLst>
              <a:ext uri="{28A0092B-C50C-407E-A947-70E740481C1C}">
                <a14:useLocalDpi xmlns:a14="http://schemas.microsoft.com/office/drawing/2010/main" val="0"/>
              </a:ext>
            </a:extLst>
          </a:blip>
          <a:srcRect/>
          <a:stretch/>
        </p:blipFill>
        <p:spPr/>
      </p:pic>
      <p:sp>
        <p:nvSpPr>
          <p:cNvPr id="33" name="Textplatzhalter 32"/>
          <p:cNvSpPr>
            <a:spLocks noGrp="1"/>
          </p:cNvSpPr>
          <p:nvPr>
            <p:ph type="body" sz="quarter" idx="11"/>
          </p:nvPr>
        </p:nvSpPr>
        <p:spPr>
          <a:xfrm>
            <a:off x="3429000" y="269089"/>
            <a:ext cx="2438401" cy="283478"/>
          </a:xfrm>
        </p:spPr>
        <p:txBody>
          <a:bodyPr/>
          <a:lstStyle/>
          <a:p>
            <a:r>
              <a:rPr lang="de-DE" dirty="0"/>
              <a:t>AKTISIL PF 115/89</a:t>
            </a:r>
          </a:p>
        </p:txBody>
      </p:sp>
      <p:sp>
        <p:nvSpPr>
          <p:cNvPr id="31" name="Textplatzhalter 30"/>
          <p:cNvSpPr>
            <a:spLocks noGrp="1"/>
          </p:cNvSpPr>
          <p:nvPr>
            <p:ph type="body" sz="quarter" idx="13"/>
          </p:nvPr>
        </p:nvSpPr>
        <p:spPr/>
        <p:txBody>
          <a:bodyPr/>
          <a:lstStyle/>
          <a:p>
            <a:r>
              <a:rPr lang="de-DE"/>
              <a:t>Application: Paint &amp; </a:t>
            </a:r>
            <a:r>
              <a:rPr lang="de-DE" err="1"/>
              <a:t>Varnish</a:t>
            </a:r>
            <a:endParaRPr lang="de-DE"/>
          </a:p>
        </p:txBody>
      </p:sp>
      <p:graphicFrame>
        <p:nvGraphicFramePr>
          <p:cNvPr id="20" name="Tabelle 19"/>
          <p:cNvGraphicFramePr>
            <a:graphicFrameLocks noGrp="1"/>
          </p:cNvGraphicFramePr>
          <p:nvPr>
            <p:extLst>
              <p:ext uri="{D42A27DB-BD31-4B8C-83A1-F6EECF244321}">
                <p14:modId xmlns:p14="http://schemas.microsoft.com/office/powerpoint/2010/main" val="514757660"/>
              </p:ext>
            </p:extLst>
          </p:nvPr>
        </p:nvGraphicFramePr>
        <p:xfrm>
          <a:off x="457200" y="904967"/>
          <a:ext cx="6195600" cy="4635809"/>
        </p:xfrm>
        <a:graphic>
          <a:graphicData uri="http://schemas.openxmlformats.org/drawingml/2006/table">
            <a:tbl>
              <a:tblPr firstRow="1" bandRow="1">
                <a:tableStyleId>{5C22544A-7EE6-4342-B048-85BDC9FD1C3A}</a:tableStyleId>
              </a:tblPr>
              <a:tblGrid>
                <a:gridCol w="6195600">
                  <a:extLst>
                    <a:ext uri="{9D8B030D-6E8A-4147-A177-3AD203B41FA5}">
                      <a16:colId xmlns:a16="http://schemas.microsoft.com/office/drawing/2014/main" val="1111625755"/>
                    </a:ext>
                  </a:extLst>
                </a:gridCol>
              </a:tblGrid>
              <a:tr h="281831">
                <a:tc>
                  <a:txBody>
                    <a:bodyPr/>
                    <a:lstStyle/>
                    <a:p>
                      <a:r>
                        <a:rPr lang="de-DE" sz="1200" b="1" dirty="0">
                          <a:solidFill>
                            <a:schemeClr val="bg1"/>
                          </a:solidFill>
                        </a:rPr>
                        <a:t>3. </a:t>
                      </a:r>
                      <a:r>
                        <a:rPr lang="de-DE" sz="1200" b="1" baseline="0" dirty="0">
                          <a:solidFill>
                            <a:schemeClr val="bg1"/>
                          </a:solidFill>
                        </a:rPr>
                        <a:t>Advantages</a:t>
                      </a:r>
                      <a:endParaRPr lang="de-DE" sz="1200" b="1" dirty="0">
                        <a:solidFill>
                          <a:schemeClr val="bg1"/>
                        </a:solidFill>
                      </a:endParaRPr>
                    </a:p>
                  </a:txBody>
                  <a:tcPr anchor="ctr">
                    <a:solidFill>
                      <a:schemeClr val="accent3"/>
                    </a:solidFill>
                  </a:tcPr>
                </a:tc>
                <a:extLst>
                  <a:ext uri="{0D108BD9-81ED-4DB2-BD59-A6C34878D82A}">
                    <a16:rowId xmlns:a16="http://schemas.microsoft.com/office/drawing/2014/main" val="1521052689"/>
                  </a:ext>
                </a:extLst>
              </a:tr>
              <a:tr h="4353978">
                <a:tc>
                  <a:txBody>
                    <a:bodyPr/>
                    <a:lstStyle/>
                    <a:p>
                      <a:r>
                        <a:rPr lang="de-DE" sz="1100" dirty="0">
                          <a:solidFill>
                            <a:schemeClr val="dk1"/>
                          </a:solidFill>
                          <a:effectLst/>
                          <a:latin typeface="+mn-lt"/>
                          <a:ea typeface="+mn-ea"/>
                          <a:cs typeface="+mn-cs"/>
                        </a:rPr>
                        <a:t>The </a:t>
                      </a:r>
                      <a:r>
                        <a:rPr lang="de-DE" sz="1100" dirty="0" err="1">
                          <a:solidFill>
                            <a:schemeClr val="dk1"/>
                          </a:solidFill>
                          <a:effectLst/>
                          <a:latin typeface="+mn-lt"/>
                          <a:ea typeface="+mn-ea"/>
                          <a:cs typeface="+mn-cs"/>
                        </a:rPr>
                        <a:t>excellent</a:t>
                      </a:r>
                      <a:r>
                        <a:rPr lang="de-DE" sz="1100" dirty="0">
                          <a:solidFill>
                            <a:schemeClr val="dk1"/>
                          </a:solidFill>
                          <a:effectLst/>
                          <a:latin typeface="+mn-lt"/>
                          <a:ea typeface="+mn-ea"/>
                          <a:cs typeface="+mn-cs"/>
                        </a:rPr>
                        <a:t> </a:t>
                      </a:r>
                      <a:r>
                        <a:rPr lang="de-DE" sz="1100" dirty="0" err="1">
                          <a:solidFill>
                            <a:schemeClr val="dk1"/>
                          </a:solidFill>
                          <a:effectLst/>
                          <a:latin typeface="+mn-lt"/>
                          <a:ea typeface="+mn-ea"/>
                          <a:cs typeface="+mn-cs"/>
                        </a:rPr>
                        <a:t>properties</a:t>
                      </a:r>
                      <a:r>
                        <a:rPr lang="de-DE" sz="1100" dirty="0">
                          <a:solidFill>
                            <a:schemeClr val="dk1"/>
                          </a:solidFill>
                          <a:effectLst/>
                          <a:latin typeface="+mn-lt"/>
                          <a:ea typeface="+mn-ea"/>
                          <a:cs typeface="+mn-cs"/>
                        </a:rPr>
                        <a:t> </a:t>
                      </a:r>
                      <a:r>
                        <a:rPr lang="de-DE" sz="1100" dirty="0" err="1">
                          <a:solidFill>
                            <a:schemeClr val="dk1"/>
                          </a:solidFill>
                          <a:effectLst/>
                          <a:latin typeface="+mn-lt"/>
                          <a:ea typeface="+mn-ea"/>
                          <a:cs typeface="+mn-cs"/>
                        </a:rPr>
                        <a:t>of</a:t>
                      </a:r>
                      <a:r>
                        <a:rPr lang="de-DE" sz="1100" dirty="0">
                          <a:solidFill>
                            <a:schemeClr val="dk1"/>
                          </a:solidFill>
                          <a:effectLst/>
                          <a:latin typeface="+mn-lt"/>
                          <a:ea typeface="+mn-ea"/>
                          <a:cs typeface="+mn-cs"/>
                        </a:rPr>
                        <a:t> </a:t>
                      </a:r>
                      <a:r>
                        <a:rPr lang="de-DE" sz="1100" dirty="0" err="1">
                          <a:solidFill>
                            <a:schemeClr val="dk1"/>
                          </a:solidFill>
                          <a:effectLst/>
                          <a:latin typeface="+mn-lt"/>
                          <a:ea typeface="+mn-ea"/>
                          <a:cs typeface="+mn-cs"/>
                        </a:rPr>
                        <a:t>the</a:t>
                      </a:r>
                      <a:r>
                        <a:rPr lang="de-DE" sz="1100" dirty="0">
                          <a:solidFill>
                            <a:schemeClr val="dk1"/>
                          </a:solidFill>
                          <a:effectLst/>
                          <a:latin typeface="+mn-lt"/>
                          <a:ea typeface="+mn-ea"/>
                          <a:cs typeface="+mn-cs"/>
                        </a:rPr>
                        <a:t> SILLITIN Z 89 </a:t>
                      </a:r>
                      <a:r>
                        <a:rPr lang="de-DE" sz="1100" dirty="0" err="1">
                          <a:solidFill>
                            <a:schemeClr val="dk1"/>
                          </a:solidFill>
                          <a:effectLst/>
                          <a:latin typeface="+mn-lt"/>
                          <a:ea typeface="+mn-ea"/>
                          <a:cs typeface="+mn-cs"/>
                        </a:rPr>
                        <a:t>base</a:t>
                      </a:r>
                      <a:r>
                        <a:rPr lang="de-DE" sz="1100" dirty="0">
                          <a:solidFill>
                            <a:schemeClr val="dk1"/>
                          </a:solidFill>
                          <a:effectLst/>
                          <a:latin typeface="+mn-lt"/>
                          <a:ea typeface="+mn-ea"/>
                          <a:cs typeface="+mn-cs"/>
                        </a:rPr>
                        <a:t> </a:t>
                      </a:r>
                      <a:r>
                        <a:rPr lang="de-DE" sz="1100" dirty="0" err="1">
                          <a:solidFill>
                            <a:schemeClr val="dk1"/>
                          </a:solidFill>
                          <a:effectLst/>
                          <a:latin typeface="+mn-lt"/>
                          <a:ea typeface="+mn-ea"/>
                          <a:cs typeface="+mn-cs"/>
                        </a:rPr>
                        <a:t>are</a:t>
                      </a:r>
                      <a:r>
                        <a:rPr lang="de-DE" sz="1100" dirty="0">
                          <a:solidFill>
                            <a:schemeClr val="dk1"/>
                          </a:solidFill>
                          <a:effectLst/>
                          <a:latin typeface="+mn-lt"/>
                          <a:ea typeface="+mn-ea"/>
                          <a:cs typeface="+mn-cs"/>
                        </a:rPr>
                        <a:t> </a:t>
                      </a:r>
                      <a:r>
                        <a:rPr lang="de-DE" sz="1100" dirty="0" err="1">
                          <a:solidFill>
                            <a:schemeClr val="dk1"/>
                          </a:solidFill>
                          <a:effectLst/>
                          <a:latin typeface="+mn-lt"/>
                          <a:ea typeface="+mn-ea"/>
                          <a:cs typeface="+mn-cs"/>
                        </a:rPr>
                        <a:t>retained</a:t>
                      </a:r>
                      <a:r>
                        <a:rPr lang="de-DE" sz="1100" dirty="0">
                          <a:solidFill>
                            <a:schemeClr val="dk1"/>
                          </a:solidFill>
                          <a:effectLst/>
                          <a:latin typeface="+mn-lt"/>
                          <a:ea typeface="+mn-ea"/>
                          <a:cs typeface="+mn-cs"/>
                        </a:rPr>
                        <a:t>:</a:t>
                      </a:r>
                    </a:p>
                    <a:p>
                      <a:pPr marL="171450" indent="-171450">
                        <a:buFont typeface="Arial" panose="020B0604020202020204" pitchFamily="34" charset="0"/>
                        <a:buChar char="•"/>
                      </a:pPr>
                      <a:r>
                        <a:rPr lang="de-DE" sz="1100" dirty="0">
                          <a:solidFill>
                            <a:schemeClr val="dk1"/>
                          </a:solidFill>
                          <a:effectLst/>
                          <a:latin typeface="+mn-lt"/>
                          <a:ea typeface="+mn-ea"/>
                          <a:cs typeface="+mn-cs"/>
                        </a:rPr>
                        <a:t>high </a:t>
                      </a:r>
                      <a:r>
                        <a:rPr lang="de-DE" sz="1100" dirty="0" err="1">
                          <a:solidFill>
                            <a:schemeClr val="dk1"/>
                          </a:solidFill>
                          <a:effectLst/>
                          <a:latin typeface="+mn-lt"/>
                          <a:ea typeface="+mn-ea"/>
                          <a:cs typeface="+mn-cs"/>
                        </a:rPr>
                        <a:t>brightness</a:t>
                      </a:r>
                      <a:r>
                        <a:rPr lang="de-DE" sz="1100" dirty="0">
                          <a:solidFill>
                            <a:schemeClr val="dk1"/>
                          </a:solidFill>
                          <a:effectLst/>
                          <a:latin typeface="+mn-lt"/>
                          <a:ea typeface="+mn-ea"/>
                          <a:cs typeface="+mn-cs"/>
                        </a:rPr>
                        <a:t>, high </a:t>
                      </a:r>
                      <a:r>
                        <a:rPr lang="en-US" sz="1100" dirty="0">
                          <a:solidFill>
                            <a:schemeClr val="dk1"/>
                          </a:solidFill>
                          <a:effectLst/>
                          <a:latin typeface="+mn-lt"/>
                          <a:ea typeface="+mn-ea"/>
                          <a:cs typeface="+mn-cs"/>
                        </a:rPr>
                        <a:t>color</a:t>
                      </a:r>
                      <a:r>
                        <a:rPr lang="en-US" sz="1100" baseline="0" dirty="0">
                          <a:solidFill>
                            <a:schemeClr val="dk1"/>
                          </a:solidFill>
                          <a:effectLst/>
                          <a:latin typeface="+mn-lt"/>
                          <a:ea typeface="+mn-ea"/>
                          <a:cs typeface="+mn-cs"/>
                        </a:rPr>
                        <a:t> </a:t>
                      </a:r>
                      <a:r>
                        <a:rPr lang="en-US" sz="1100" dirty="0">
                          <a:solidFill>
                            <a:schemeClr val="dk1"/>
                          </a:solidFill>
                          <a:effectLst/>
                          <a:latin typeface="+mn-lt"/>
                          <a:ea typeface="+mn-ea"/>
                          <a:cs typeface="+mn-cs"/>
                        </a:rPr>
                        <a:t>neutrality</a:t>
                      </a:r>
                      <a:endParaRPr lang="de-DE" sz="1100" dirty="0">
                        <a:solidFill>
                          <a:schemeClr val="dk1"/>
                        </a:solidFill>
                        <a:effectLst/>
                        <a:latin typeface="+mn-lt"/>
                        <a:ea typeface="+mn-ea"/>
                        <a:cs typeface="+mn-cs"/>
                      </a:endParaRPr>
                    </a:p>
                    <a:p>
                      <a:pPr marL="171450" indent="-171450">
                        <a:buFont typeface="Arial" panose="020B0604020202020204" pitchFamily="34" charset="0"/>
                        <a:buChar char="•"/>
                      </a:pPr>
                      <a:r>
                        <a:rPr lang="de-DE" sz="1100" dirty="0" err="1">
                          <a:solidFill>
                            <a:schemeClr val="dk1"/>
                          </a:solidFill>
                          <a:effectLst/>
                          <a:latin typeface="+mn-lt"/>
                          <a:ea typeface="+mn-ea"/>
                          <a:cs typeface="+mn-cs"/>
                        </a:rPr>
                        <a:t>excellent</a:t>
                      </a:r>
                      <a:r>
                        <a:rPr lang="de-DE" sz="1100" dirty="0">
                          <a:solidFill>
                            <a:schemeClr val="dk1"/>
                          </a:solidFill>
                          <a:effectLst/>
                          <a:latin typeface="+mn-lt"/>
                          <a:ea typeface="+mn-ea"/>
                          <a:cs typeface="+mn-cs"/>
                        </a:rPr>
                        <a:t> </a:t>
                      </a:r>
                      <a:r>
                        <a:rPr lang="de-DE" sz="1100" dirty="0" err="1">
                          <a:solidFill>
                            <a:schemeClr val="dk1"/>
                          </a:solidFill>
                          <a:effectLst/>
                          <a:latin typeface="+mn-lt"/>
                          <a:ea typeface="+mn-ea"/>
                          <a:cs typeface="+mn-cs"/>
                        </a:rPr>
                        <a:t>dispersibility</a:t>
                      </a:r>
                      <a:endParaRPr lang="de-DE" sz="1100" dirty="0">
                        <a:solidFill>
                          <a:schemeClr val="dk1"/>
                        </a:solidFill>
                        <a:effectLst/>
                        <a:latin typeface="+mn-lt"/>
                        <a:ea typeface="+mn-ea"/>
                        <a:cs typeface="+mn-cs"/>
                      </a:endParaRPr>
                    </a:p>
                    <a:p>
                      <a:pPr marL="171450" indent="-171450">
                        <a:buFont typeface="Arial" panose="020B0604020202020204" pitchFamily="34" charset="0"/>
                        <a:buChar char="•"/>
                      </a:pPr>
                      <a:r>
                        <a:rPr lang="de-DE" sz="1100" dirty="0" err="1">
                          <a:solidFill>
                            <a:schemeClr val="dk1"/>
                          </a:solidFill>
                          <a:effectLst/>
                          <a:latin typeface="+mn-lt"/>
                          <a:ea typeface="+mn-ea"/>
                          <a:cs typeface="+mn-cs"/>
                        </a:rPr>
                        <a:t>good</a:t>
                      </a:r>
                      <a:r>
                        <a:rPr lang="de-DE" sz="1100" dirty="0">
                          <a:solidFill>
                            <a:schemeClr val="dk1"/>
                          </a:solidFill>
                          <a:effectLst/>
                          <a:latin typeface="+mn-lt"/>
                          <a:ea typeface="+mn-ea"/>
                          <a:cs typeface="+mn-cs"/>
                        </a:rPr>
                        <a:t> </a:t>
                      </a:r>
                      <a:r>
                        <a:rPr lang="de-DE" sz="1100" dirty="0" err="1">
                          <a:solidFill>
                            <a:schemeClr val="dk1"/>
                          </a:solidFill>
                          <a:effectLst/>
                          <a:latin typeface="+mn-lt"/>
                          <a:ea typeface="+mn-ea"/>
                          <a:cs typeface="+mn-cs"/>
                        </a:rPr>
                        <a:t>pigment</a:t>
                      </a:r>
                      <a:r>
                        <a:rPr lang="de-DE" sz="1100" dirty="0">
                          <a:solidFill>
                            <a:schemeClr val="dk1"/>
                          </a:solidFill>
                          <a:effectLst/>
                          <a:latin typeface="+mn-lt"/>
                          <a:ea typeface="+mn-ea"/>
                          <a:cs typeface="+mn-cs"/>
                        </a:rPr>
                        <a:t> </a:t>
                      </a:r>
                      <a:r>
                        <a:rPr lang="de-DE" sz="1100" dirty="0" err="1">
                          <a:solidFill>
                            <a:schemeClr val="dk1"/>
                          </a:solidFill>
                          <a:effectLst/>
                          <a:latin typeface="+mn-lt"/>
                          <a:ea typeface="+mn-ea"/>
                          <a:cs typeface="+mn-cs"/>
                        </a:rPr>
                        <a:t>distribution</a:t>
                      </a:r>
                      <a:r>
                        <a:rPr lang="de-DE" sz="1100" dirty="0">
                          <a:solidFill>
                            <a:schemeClr val="dk1"/>
                          </a:solidFill>
                          <a:effectLst/>
                          <a:latin typeface="+mn-lt"/>
                          <a:ea typeface="+mn-ea"/>
                          <a:cs typeface="+mn-cs"/>
                        </a:rPr>
                        <a:t> (</a:t>
                      </a:r>
                      <a:r>
                        <a:rPr lang="de-DE" sz="1100" dirty="0" err="1">
                          <a:solidFill>
                            <a:schemeClr val="dk1"/>
                          </a:solidFill>
                          <a:effectLst/>
                          <a:latin typeface="+mn-lt"/>
                          <a:ea typeface="+mn-ea"/>
                          <a:cs typeface="+mn-cs"/>
                        </a:rPr>
                        <a:t>spacer</a:t>
                      </a:r>
                      <a:r>
                        <a:rPr lang="de-DE" sz="1100" dirty="0">
                          <a:solidFill>
                            <a:schemeClr val="dk1"/>
                          </a:solidFill>
                          <a:effectLst/>
                          <a:latin typeface="+mn-lt"/>
                          <a:ea typeface="+mn-ea"/>
                          <a:cs typeface="+mn-cs"/>
                        </a:rPr>
                        <a:t> </a:t>
                      </a:r>
                      <a:r>
                        <a:rPr lang="de-DE" sz="1100" dirty="0" err="1">
                          <a:solidFill>
                            <a:schemeClr val="dk1"/>
                          </a:solidFill>
                          <a:effectLst/>
                          <a:latin typeface="+mn-lt"/>
                          <a:ea typeface="+mn-ea"/>
                          <a:cs typeface="+mn-cs"/>
                        </a:rPr>
                        <a:t>effect</a:t>
                      </a:r>
                      <a:r>
                        <a:rPr lang="de-DE" sz="1100" dirty="0">
                          <a:solidFill>
                            <a:schemeClr val="dk1"/>
                          </a:solidFill>
                          <a:effectLst/>
                          <a:latin typeface="+mn-lt"/>
                          <a:ea typeface="+mn-ea"/>
                          <a:cs typeface="+mn-cs"/>
                        </a:rPr>
                        <a:t>)</a:t>
                      </a:r>
                    </a:p>
                    <a:p>
                      <a:pPr marL="171450" indent="-171450">
                        <a:buFont typeface="Arial" panose="020B0604020202020204" pitchFamily="34" charset="0"/>
                        <a:buChar char="•"/>
                      </a:pPr>
                      <a:r>
                        <a:rPr lang="de-DE" sz="1100" dirty="0" err="1">
                          <a:solidFill>
                            <a:schemeClr val="dk1"/>
                          </a:solidFill>
                          <a:effectLst/>
                          <a:latin typeface="+mn-lt"/>
                          <a:ea typeface="+mn-ea"/>
                          <a:cs typeface="+mn-cs"/>
                        </a:rPr>
                        <a:t>low</a:t>
                      </a:r>
                      <a:r>
                        <a:rPr lang="de-DE" sz="1100" dirty="0">
                          <a:solidFill>
                            <a:schemeClr val="dk1"/>
                          </a:solidFill>
                          <a:effectLst/>
                          <a:latin typeface="+mn-lt"/>
                          <a:ea typeface="+mn-ea"/>
                          <a:cs typeface="+mn-cs"/>
                        </a:rPr>
                        <a:t> </a:t>
                      </a:r>
                      <a:r>
                        <a:rPr lang="de-DE" sz="1100" dirty="0" err="1">
                          <a:solidFill>
                            <a:schemeClr val="dk1"/>
                          </a:solidFill>
                          <a:effectLst/>
                          <a:latin typeface="+mn-lt"/>
                          <a:ea typeface="+mn-ea"/>
                          <a:cs typeface="+mn-cs"/>
                        </a:rPr>
                        <a:t>abrasivity</a:t>
                      </a:r>
                      <a:endParaRPr lang="de-DE" sz="1100" dirty="0">
                        <a:solidFill>
                          <a:schemeClr val="dk1"/>
                        </a:solidFill>
                        <a:effectLst/>
                        <a:latin typeface="+mn-lt"/>
                        <a:ea typeface="+mn-ea"/>
                        <a:cs typeface="+mn-cs"/>
                      </a:endParaRPr>
                    </a:p>
                    <a:p>
                      <a:pPr marL="171450" indent="-171450">
                        <a:buFont typeface="Arial" panose="020B0604020202020204" pitchFamily="34" charset="0"/>
                        <a:buChar char="•"/>
                      </a:pPr>
                      <a:r>
                        <a:rPr lang="de-DE" sz="1100" dirty="0" err="1">
                          <a:solidFill>
                            <a:schemeClr val="dk1"/>
                          </a:solidFill>
                          <a:effectLst/>
                          <a:latin typeface="+mn-lt"/>
                          <a:ea typeface="+mn-ea"/>
                          <a:cs typeface="+mn-cs"/>
                        </a:rPr>
                        <a:t>very</a:t>
                      </a:r>
                      <a:r>
                        <a:rPr lang="de-DE" sz="1100" dirty="0">
                          <a:solidFill>
                            <a:schemeClr val="dk1"/>
                          </a:solidFill>
                          <a:effectLst/>
                          <a:latin typeface="+mn-lt"/>
                          <a:ea typeface="+mn-ea"/>
                          <a:cs typeface="+mn-cs"/>
                        </a:rPr>
                        <a:t> </a:t>
                      </a:r>
                      <a:r>
                        <a:rPr lang="de-DE" sz="1100" dirty="0" err="1">
                          <a:solidFill>
                            <a:schemeClr val="dk1"/>
                          </a:solidFill>
                          <a:effectLst/>
                          <a:latin typeface="+mn-lt"/>
                          <a:ea typeface="+mn-ea"/>
                          <a:cs typeface="+mn-cs"/>
                        </a:rPr>
                        <a:t>low</a:t>
                      </a:r>
                      <a:r>
                        <a:rPr lang="de-DE" sz="1100" dirty="0">
                          <a:solidFill>
                            <a:schemeClr val="dk1"/>
                          </a:solidFill>
                          <a:effectLst/>
                          <a:latin typeface="+mn-lt"/>
                          <a:ea typeface="+mn-ea"/>
                          <a:cs typeface="+mn-cs"/>
                        </a:rPr>
                        <a:t> </a:t>
                      </a:r>
                      <a:r>
                        <a:rPr lang="de-DE" sz="1100" dirty="0" err="1">
                          <a:solidFill>
                            <a:schemeClr val="dk1"/>
                          </a:solidFill>
                          <a:effectLst/>
                          <a:latin typeface="+mn-lt"/>
                          <a:ea typeface="+mn-ea"/>
                          <a:cs typeface="+mn-cs"/>
                        </a:rPr>
                        <a:t>tendency</a:t>
                      </a:r>
                      <a:r>
                        <a:rPr lang="de-DE" sz="1100" dirty="0">
                          <a:solidFill>
                            <a:schemeClr val="dk1"/>
                          </a:solidFill>
                          <a:effectLst/>
                          <a:latin typeface="+mn-lt"/>
                          <a:ea typeface="+mn-ea"/>
                          <a:cs typeface="+mn-cs"/>
                        </a:rPr>
                        <a:t> </a:t>
                      </a:r>
                      <a:r>
                        <a:rPr lang="de-DE" sz="1100" dirty="0" err="1">
                          <a:solidFill>
                            <a:schemeClr val="dk1"/>
                          </a:solidFill>
                          <a:effectLst/>
                          <a:latin typeface="+mn-lt"/>
                          <a:ea typeface="+mn-ea"/>
                          <a:cs typeface="+mn-cs"/>
                        </a:rPr>
                        <a:t>to</a:t>
                      </a:r>
                      <a:r>
                        <a:rPr lang="de-DE" sz="1100" dirty="0">
                          <a:solidFill>
                            <a:schemeClr val="dk1"/>
                          </a:solidFill>
                          <a:effectLst/>
                          <a:latin typeface="+mn-lt"/>
                          <a:ea typeface="+mn-ea"/>
                          <a:cs typeface="+mn-cs"/>
                        </a:rPr>
                        <a:t> </a:t>
                      </a:r>
                      <a:r>
                        <a:rPr lang="de-DE" sz="1100" dirty="0" err="1">
                          <a:solidFill>
                            <a:schemeClr val="dk1"/>
                          </a:solidFill>
                          <a:effectLst/>
                          <a:latin typeface="+mn-lt"/>
                          <a:ea typeface="+mn-ea"/>
                          <a:cs typeface="+mn-cs"/>
                        </a:rPr>
                        <a:t>settle</a:t>
                      </a:r>
                      <a:endParaRPr lang="de-DE" sz="1100" dirty="0">
                        <a:solidFill>
                          <a:schemeClr val="dk1"/>
                        </a:solidFill>
                        <a:effectLst/>
                        <a:latin typeface="+mn-lt"/>
                        <a:ea typeface="+mn-ea"/>
                        <a:cs typeface="+mn-cs"/>
                      </a:endParaRPr>
                    </a:p>
                    <a:p>
                      <a:pPr marL="171450" indent="-171450">
                        <a:buFont typeface="Arial" panose="020B0604020202020204" pitchFamily="34" charset="0"/>
                        <a:buChar char="•"/>
                      </a:pPr>
                      <a:r>
                        <a:rPr lang="de-DE" sz="1100" dirty="0">
                          <a:solidFill>
                            <a:schemeClr val="dk1"/>
                          </a:solidFill>
                          <a:effectLst/>
                          <a:latin typeface="+mn-lt"/>
                          <a:ea typeface="+mn-ea"/>
                          <a:cs typeface="+mn-cs"/>
                        </a:rPr>
                        <a:t>soft </a:t>
                      </a:r>
                      <a:r>
                        <a:rPr lang="de-DE" sz="1100" dirty="0" err="1">
                          <a:solidFill>
                            <a:schemeClr val="dk1"/>
                          </a:solidFill>
                          <a:effectLst/>
                          <a:latin typeface="+mn-lt"/>
                          <a:ea typeface="+mn-ea"/>
                          <a:cs typeface="+mn-cs"/>
                        </a:rPr>
                        <a:t>sediment</a:t>
                      </a:r>
                      <a:endParaRPr lang="de-DE" sz="1100" dirty="0">
                        <a:solidFill>
                          <a:schemeClr val="dk1"/>
                        </a:solidFill>
                        <a:effectLst/>
                        <a:latin typeface="+mn-lt"/>
                        <a:ea typeface="+mn-ea"/>
                        <a:cs typeface="+mn-cs"/>
                      </a:endParaRPr>
                    </a:p>
                    <a:p>
                      <a:pPr marL="171450" indent="-171450">
                        <a:buFont typeface="Arial" panose="020B0604020202020204" pitchFamily="34" charset="0"/>
                        <a:buChar char="•"/>
                      </a:pPr>
                      <a:r>
                        <a:rPr lang="de-DE" sz="1100" dirty="0" err="1">
                          <a:solidFill>
                            <a:schemeClr val="dk1"/>
                          </a:solidFill>
                          <a:effectLst/>
                          <a:latin typeface="+mn-lt"/>
                          <a:ea typeface="+mn-ea"/>
                          <a:cs typeface="+mn-cs"/>
                        </a:rPr>
                        <a:t>good</a:t>
                      </a:r>
                      <a:r>
                        <a:rPr lang="de-DE" sz="1100" dirty="0">
                          <a:solidFill>
                            <a:schemeClr val="dk1"/>
                          </a:solidFill>
                          <a:effectLst/>
                          <a:latin typeface="+mn-lt"/>
                          <a:ea typeface="+mn-ea"/>
                          <a:cs typeface="+mn-cs"/>
                        </a:rPr>
                        <a:t> </a:t>
                      </a:r>
                      <a:r>
                        <a:rPr lang="de-DE" sz="1100" dirty="0" err="1">
                          <a:solidFill>
                            <a:schemeClr val="dk1"/>
                          </a:solidFill>
                          <a:effectLst/>
                          <a:latin typeface="+mn-lt"/>
                          <a:ea typeface="+mn-ea"/>
                          <a:cs typeface="+mn-cs"/>
                        </a:rPr>
                        <a:t>edge-covering</a:t>
                      </a:r>
                      <a:endParaRPr lang="de-DE" sz="1100" dirty="0">
                        <a:solidFill>
                          <a:schemeClr val="dk1"/>
                        </a:solidFill>
                        <a:effectLst/>
                        <a:latin typeface="+mn-lt"/>
                        <a:ea typeface="+mn-ea"/>
                        <a:cs typeface="+mn-cs"/>
                      </a:endParaRPr>
                    </a:p>
                    <a:p>
                      <a:pPr marL="171450" indent="-171450">
                        <a:buFont typeface="Arial" panose="020B0604020202020204" pitchFamily="34" charset="0"/>
                        <a:buChar char="•"/>
                      </a:pPr>
                      <a:r>
                        <a:rPr lang="de-DE" sz="1100" dirty="0">
                          <a:solidFill>
                            <a:schemeClr val="dk1"/>
                          </a:solidFill>
                          <a:effectLst/>
                          <a:latin typeface="+mn-lt"/>
                          <a:ea typeface="+mn-ea"/>
                          <a:cs typeface="+mn-cs"/>
                        </a:rPr>
                        <a:t>fast </a:t>
                      </a:r>
                      <a:r>
                        <a:rPr lang="de-DE" sz="1100" dirty="0" err="1">
                          <a:solidFill>
                            <a:schemeClr val="dk1"/>
                          </a:solidFill>
                          <a:effectLst/>
                          <a:latin typeface="+mn-lt"/>
                          <a:ea typeface="+mn-ea"/>
                          <a:cs typeface="+mn-cs"/>
                        </a:rPr>
                        <a:t>drying</a:t>
                      </a:r>
                      <a:endParaRPr lang="de-DE" sz="1100" dirty="0">
                        <a:solidFill>
                          <a:schemeClr val="dk1"/>
                        </a:solidFill>
                        <a:effectLst/>
                        <a:latin typeface="+mn-lt"/>
                        <a:ea typeface="+mn-ea"/>
                        <a:cs typeface="+mn-cs"/>
                      </a:endParaRPr>
                    </a:p>
                    <a:p>
                      <a:pPr marL="171450" indent="-171450">
                        <a:buFont typeface="Arial" panose="020B0604020202020204" pitchFamily="34" charset="0"/>
                        <a:buChar char="•"/>
                      </a:pPr>
                      <a:r>
                        <a:rPr lang="de-DE" sz="1100" dirty="0" err="1">
                          <a:solidFill>
                            <a:schemeClr val="dk1"/>
                          </a:solidFill>
                          <a:effectLst/>
                          <a:latin typeface="+mn-lt"/>
                          <a:ea typeface="+mn-ea"/>
                          <a:cs typeface="+mn-cs"/>
                        </a:rPr>
                        <a:t>weather</a:t>
                      </a:r>
                      <a:r>
                        <a:rPr lang="de-DE" sz="1100" dirty="0">
                          <a:solidFill>
                            <a:schemeClr val="dk1"/>
                          </a:solidFill>
                          <a:effectLst/>
                          <a:latin typeface="+mn-lt"/>
                          <a:ea typeface="+mn-ea"/>
                          <a:cs typeface="+mn-cs"/>
                        </a:rPr>
                        <a:t> </a:t>
                      </a:r>
                      <a:r>
                        <a:rPr lang="de-DE" sz="1100" dirty="0" err="1">
                          <a:solidFill>
                            <a:schemeClr val="dk1"/>
                          </a:solidFill>
                          <a:effectLst/>
                          <a:latin typeface="+mn-lt"/>
                          <a:ea typeface="+mn-ea"/>
                          <a:cs typeface="+mn-cs"/>
                        </a:rPr>
                        <a:t>resistance</a:t>
                      </a:r>
                      <a:endParaRPr lang="de-DE" sz="1100" dirty="0">
                        <a:solidFill>
                          <a:schemeClr val="dk1"/>
                        </a:solidFill>
                        <a:effectLst/>
                        <a:latin typeface="+mn-lt"/>
                        <a:ea typeface="+mn-ea"/>
                        <a:cs typeface="+mn-cs"/>
                      </a:endParaRPr>
                    </a:p>
                    <a:p>
                      <a:pPr marL="171450" indent="-171450">
                        <a:buFont typeface="Arial" panose="020B0604020202020204" pitchFamily="34" charset="0"/>
                        <a:buChar char="•"/>
                      </a:pPr>
                      <a:r>
                        <a:rPr lang="de-DE" sz="1100" dirty="0" err="1">
                          <a:solidFill>
                            <a:schemeClr val="dk1"/>
                          </a:solidFill>
                          <a:effectLst/>
                          <a:latin typeface="+mn-lt"/>
                          <a:ea typeface="+mn-ea"/>
                          <a:cs typeface="+mn-cs"/>
                        </a:rPr>
                        <a:t>breathability</a:t>
                      </a:r>
                      <a:endParaRPr lang="de-DE" sz="1100" dirty="0">
                        <a:solidFill>
                          <a:schemeClr val="dk1"/>
                        </a:solidFill>
                        <a:effectLst/>
                        <a:latin typeface="+mn-lt"/>
                        <a:ea typeface="+mn-ea"/>
                        <a:cs typeface="+mn-cs"/>
                      </a:endParaRPr>
                    </a:p>
                    <a:p>
                      <a:pPr marL="171450" indent="-171450">
                        <a:buFont typeface="Arial" panose="020B0604020202020204" pitchFamily="34" charset="0"/>
                        <a:buChar char="•"/>
                      </a:pPr>
                      <a:r>
                        <a:rPr lang="de-DE" sz="1100" dirty="0">
                          <a:solidFill>
                            <a:schemeClr val="dk1"/>
                          </a:solidFill>
                          <a:effectLst/>
                          <a:latin typeface="+mn-lt"/>
                          <a:ea typeface="+mn-ea"/>
                          <a:cs typeface="+mn-cs"/>
                        </a:rPr>
                        <a:t>scratch </a:t>
                      </a:r>
                      <a:r>
                        <a:rPr lang="de-DE" sz="1100" dirty="0" err="1">
                          <a:solidFill>
                            <a:schemeClr val="dk1"/>
                          </a:solidFill>
                          <a:effectLst/>
                          <a:latin typeface="+mn-lt"/>
                          <a:ea typeface="+mn-ea"/>
                          <a:cs typeface="+mn-cs"/>
                        </a:rPr>
                        <a:t>resistance</a:t>
                      </a:r>
                      <a:endParaRPr lang="de-DE" sz="1100" dirty="0">
                        <a:solidFill>
                          <a:schemeClr val="dk1"/>
                        </a:solidFill>
                        <a:effectLst/>
                        <a:latin typeface="+mn-lt"/>
                        <a:ea typeface="+mn-ea"/>
                        <a:cs typeface="+mn-cs"/>
                      </a:endParaRPr>
                    </a:p>
                    <a:p>
                      <a:pPr marL="171450" indent="-171450">
                        <a:buFont typeface="Arial" panose="020B0604020202020204" pitchFamily="34" charset="0"/>
                        <a:buChar char="•"/>
                      </a:pPr>
                      <a:r>
                        <a:rPr lang="de-DE" sz="1100" dirty="0">
                          <a:solidFill>
                            <a:schemeClr val="dk1"/>
                          </a:solidFill>
                          <a:effectLst/>
                          <a:latin typeface="+mn-lt"/>
                          <a:ea typeface="+mn-ea"/>
                          <a:cs typeface="+mn-cs"/>
                        </a:rPr>
                        <a:t>high </a:t>
                      </a:r>
                      <a:r>
                        <a:rPr lang="de-DE" sz="1100" dirty="0" err="1">
                          <a:solidFill>
                            <a:schemeClr val="dk1"/>
                          </a:solidFill>
                          <a:effectLst/>
                          <a:latin typeface="+mn-lt"/>
                          <a:ea typeface="+mn-ea"/>
                          <a:cs typeface="+mn-cs"/>
                        </a:rPr>
                        <a:t>abrasion</a:t>
                      </a:r>
                      <a:r>
                        <a:rPr lang="de-DE" sz="1100" dirty="0">
                          <a:solidFill>
                            <a:schemeClr val="dk1"/>
                          </a:solidFill>
                          <a:effectLst/>
                          <a:latin typeface="+mn-lt"/>
                          <a:ea typeface="+mn-ea"/>
                          <a:cs typeface="+mn-cs"/>
                        </a:rPr>
                        <a:t> </a:t>
                      </a:r>
                      <a:r>
                        <a:rPr lang="de-DE" sz="1100" dirty="0" err="1">
                          <a:solidFill>
                            <a:schemeClr val="dk1"/>
                          </a:solidFill>
                          <a:effectLst/>
                          <a:latin typeface="+mn-lt"/>
                          <a:ea typeface="+mn-ea"/>
                          <a:cs typeface="+mn-cs"/>
                        </a:rPr>
                        <a:t>resistance</a:t>
                      </a:r>
                      <a:endParaRPr lang="de-DE" sz="1100" dirty="0">
                        <a:solidFill>
                          <a:schemeClr val="dk1"/>
                        </a:solidFill>
                        <a:effectLst/>
                        <a:latin typeface="+mn-lt"/>
                        <a:ea typeface="+mn-ea"/>
                        <a:cs typeface="+mn-cs"/>
                      </a:endParaRPr>
                    </a:p>
                    <a:p>
                      <a:pPr marL="171450" indent="-171450">
                        <a:buFont typeface="Arial" panose="020B0604020202020204" pitchFamily="34" charset="0"/>
                        <a:buChar char="•"/>
                      </a:pPr>
                      <a:r>
                        <a:rPr lang="de-DE" sz="1100" dirty="0" err="1">
                          <a:solidFill>
                            <a:schemeClr val="dk1"/>
                          </a:solidFill>
                          <a:effectLst/>
                          <a:latin typeface="+mn-lt"/>
                          <a:ea typeface="+mn-ea"/>
                          <a:cs typeface="+mn-cs"/>
                        </a:rPr>
                        <a:t>good</a:t>
                      </a:r>
                      <a:r>
                        <a:rPr lang="de-DE" sz="1100" dirty="0">
                          <a:solidFill>
                            <a:schemeClr val="dk1"/>
                          </a:solidFill>
                          <a:effectLst/>
                          <a:latin typeface="+mn-lt"/>
                          <a:ea typeface="+mn-ea"/>
                          <a:cs typeface="+mn-cs"/>
                        </a:rPr>
                        <a:t> </a:t>
                      </a:r>
                      <a:r>
                        <a:rPr lang="de-DE" sz="1100" dirty="0" err="1">
                          <a:solidFill>
                            <a:schemeClr val="dk1"/>
                          </a:solidFill>
                          <a:effectLst/>
                          <a:latin typeface="+mn-lt"/>
                          <a:ea typeface="+mn-ea"/>
                          <a:cs typeface="+mn-cs"/>
                        </a:rPr>
                        <a:t>transparency</a:t>
                      </a:r>
                      <a:endParaRPr lang="de-DE" sz="1100" dirty="0">
                        <a:solidFill>
                          <a:schemeClr val="dk1"/>
                        </a:solidFill>
                        <a:effectLst/>
                        <a:latin typeface="+mn-lt"/>
                        <a:ea typeface="+mn-ea"/>
                        <a:cs typeface="+mn-cs"/>
                      </a:endParaRPr>
                    </a:p>
                    <a:p>
                      <a:pPr marL="171450" indent="-171450">
                        <a:buFont typeface="Arial" panose="020B0604020202020204" pitchFamily="34" charset="0"/>
                        <a:buChar char="•"/>
                      </a:pPr>
                      <a:r>
                        <a:rPr lang="de-DE" sz="1100" dirty="0" err="1">
                          <a:solidFill>
                            <a:schemeClr val="dk1"/>
                          </a:solidFill>
                          <a:effectLst/>
                          <a:latin typeface="+mn-lt"/>
                          <a:ea typeface="+mn-ea"/>
                          <a:cs typeface="+mn-cs"/>
                        </a:rPr>
                        <a:t>slight</a:t>
                      </a:r>
                      <a:r>
                        <a:rPr lang="de-DE" sz="1100" dirty="0">
                          <a:solidFill>
                            <a:schemeClr val="dk1"/>
                          </a:solidFill>
                          <a:effectLst/>
                          <a:latin typeface="+mn-lt"/>
                          <a:ea typeface="+mn-ea"/>
                          <a:cs typeface="+mn-cs"/>
                        </a:rPr>
                        <a:t> </a:t>
                      </a:r>
                      <a:r>
                        <a:rPr lang="de-DE" sz="1100" dirty="0" err="1">
                          <a:solidFill>
                            <a:schemeClr val="dk1"/>
                          </a:solidFill>
                          <a:effectLst/>
                          <a:latin typeface="+mn-lt"/>
                          <a:ea typeface="+mn-ea"/>
                          <a:cs typeface="+mn-cs"/>
                        </a:rPr>
                        <a:t>matting</a:t>
                      </a:r>
                      <a:r>
                        <a:rPr lang="de-DE" sz="1100" dirty="0">
                          <a:solidFill>
                            <a:schemeClr val="dk1"/>
                          </a:solidFill>
                          <a:effectLst/>
                          <a:latin typeface="+mn-lt"/>
                          <a:ea typeface="+mn-ea"/>
                          <a:cs typeface="+mn-cs"/>
                        </a:rPr>
                        <a:t> </a:t>
                      </a:r>
                      <a:r>
                        <a:rPr lang="de-DE" sz="1100" dirty="0" err="1">
                          <a:solidFill>
                            <a:schemeClr val="dk1"/>
                          </a:solidFill>
                          <a:effectLst/>
                          <a:latin typeface="+mn-lt"/>
                          <a:ea typeface="+mn-ea"/>
                          <a:cs typeface="+mn-cs"/>
                        </a:rPr>
                        <a:t>effect</a:t>
                      </a:r>
                      <a:endParaRPr lang="de-DE" sz="1100" dirty="0">
                        <a:solidFill>
                          <a:schemeClr val="dk1"/>
                        </a:solidFill>
                        <a:effectLst/>
                        <a:latin typeface="+mn-lt"/>
                        <a:ea typeface="+mn-ea"/>
                        <a:cs typeface="+mn-cs"/>
                      </a:endParaRPr>
                    </a:p>
                    <a:p>
                      <a:endParaRPr lang="de-DE" sz="1100" b="1" dirty="0">
                        <a:solidFill>
                          <a:schemeClr val="dk1"/>
                        </a:solidFill>
                        <a:effectLst/>
                        <a:latin typeface="+mn-lt"/>
                        <a:ea typeface="+mn-ea"/>
                        <a:cs typeface="+mn-cs"/>
                      </a:endParaRPr>
                    </a:p>
                    <a:p>
                      <a:r>
                        <a:rPr lang="de-DE" sz="1100" b="1" dirty="0" err="1">
                          <a:solidFill>
                            <a:schemeClr val="dk1"/>
                          </a:solidFill>
                          <a:effectLst/>
                          <a:latin typeface="+mn-lt"/>
                          <a:ea typeface="+mn-ea"/>
                          <a:cs typeface="+mn-cs"/>
                        </a:rPr>
                        <a:t>Compared</a:t>
                      </a:r>
                      <a:r>
                        <a:rPr lang="de-DE" sz="1100" b="1" dirty="0">
                          <a:solidFill>
                            <a:schemeClr val="dk1"/>
                          </a:solidFill>
                          <a:effectLst/>
                          <a:latin typeface="+mn-lt"/>
                          <a:ea typeface="+mn-ea"/>
                          <a:cs typeface="+mn-cs"/>
                        </a:rPr>
                        <a:t> </a:t>
                      </a:r>
                      <a:r>
                        <a:rPr lang="de-DE" sz="1100" b="1" dirty="0" err="1">
                          <a:solidFill>
                            <a:schemeClr val="dk1"/>
                          </a:solidFill>
                          <a:effectLst/>
                          <a:latin typeface="+mn-lt"/>
                          <a:ea typeface="+mn-ea"/>
                          <a:cs typeface="+mn-cs"/>
                        </a:rPr>
                        <a:t>to</a:t>
                      </a:r>
                      <a:r>
                        <a:rPr lang="de-DE" sz="1100" b="1" dirty="0">
                          <a:solidFill>
                            <a:schemeClr val="dk1"/>
                          </a:solidFill>
                          <a:effectLst/>
                          <a:latin typeface="+mn-lt"/>
                          <a:ea typeface="+mn-ea"/>
                          <a:cs typeface="+mn-cs"/>
                        </a:rPr>
                        <a:t> </a:t>
                      </a:r>
                      <a:r>
                        <a:rPr lang="de-DE" sz="1100" b="1" dirty="0" err="1">
                          <a:solidFill>
                            <a:schemeClr val="dk1"/>
                          </a:solidFill>
                          <a:effectLst/>
                          <a:latin typeface="+mn-lt"/>
                          <a:ea typeface="+mn-ea"/>
                          <a:cs typeface="+mn-cs"/>
                        </a:rPr>
                        <a:t>the</a:t>
                      </a:r>
                      <a:r>
                        <a:rPr lang="de-DE" sz="1100" b="1" dirty="0">
                          <a:solidFill>
                            <a:schemeClr val="dk1"/>
                          </a:solidFill>
                          <a:effectLst/>
                          <a:latin typeface="+mn-lt"/>
                          <a:ea typeface="+mn-ea"/>
                          <a:cs typeface="+mn-cs"/>
                        </a:rPr>
                        <a:t> </a:t>
                      </a:r>
                      <a:r>
                        <a:rPr lang="de-DE" sz="1100" b="1" dirty="0" err="1">
                          <a:solidFill>
                            <a:schemeClr val="dk1"/>
                          </a:solidFill>
                          <a:effectLst/>
                          <a:latin typeface="+mn-lt"/>
                          <a:ea typeface="+mn-ea"/>
                          <a:cs typeface="+mn-cs"/>
                        </a:rPr>
                        <a:t>base</a:t>
                      </a:r>
                      <a:r>
                        <a:rPr lang="de-DE" sz="1100" b="1" dirty="0">
                          <a:solidFill>
                            <a:schemeClr val="dk1"/>
                          </a:solidFill>
                          <a:effectLst/>
                          <a:latin typeface="+mn-lt"/>
                          <a:ea typeface="+mn-ea"/>
                          <a:cs typeface="+mn-cs"/>
                        </a:rPr>
                        <a:t> SILLITIN Z 89, AKTISIL PF 115/89 </a:t>
                      </a:r>
                      <a:r>
                        <a:rPr lang="de-DE" sz="1100" b="1" dirty="0" err="1">
                          <a:solidFill>
                            <a:schemeClr val="dk1"/>
                          </a:solidFill>
                          <a:effectLst/>
                          <a:latin typeface="+mn-lt"/>
                          <a:ea typeface="+mn-ea"/>
                          <a:cs typeface="+mn-cs"/>
                        </a:rPr>
                        <a:t>offers</a:t>
                      </a:r>
                      <a:r>
                        <a:rPr lang="de-DE" sz="1100" b="1" dirty="0">
                          <a:solidFill>
                            <a:schemeClr val="dk1"/>
                          </a:solidFill>
                          <a:effectLst/>
                          <a:latin typeface="+mn-lt"/>
                          <a:ea typeface="+mn-ea"/>
                          <a:cs typeface="+mn-cs"/>
                        </a:rPr>
                        <a:t> </a:t>
                      </a:r>
                      <a:r>
                        <a:rPr lang="de-DE" sz="1100" b="1" dirty="0" err="1">
                          <a:solidFill>
                            <a:schemeClr val="dk1"/>
                          </a:solidFill>
                          <a:effectLst/>
                          <a:latin typeface="+mn-lt"/>
                          <a:ea typeface="+mn-ea"/>
                          <a:cs typeface="+mn-cs"/>
                        </a:rPr>
                        <a:t>the</a:t>
                      </a:r>
                      <a:r>
                        <a:rPr lang="de-DE" sz="1100" b="1" dirty="0">
                          <a:solidFill>
                            <a:schemeClr val="dk1"/>
                          </a:solidFill>
                          <a:effectLst/>
                          <a:latin typeface="+mn-lt"/>
                          <a:ea typeface="+mn-ea"/>
                          <a:cs typeface="+mn-cs"/>
                        </a:rPr>
                        <a:t> </a:t>
                      </a:r>
                      <a:r>
                        <a:rPr lang="de-DE" sz="1100" b="1" dirty="0" err="1">
                          <a:solidFill>
                            <a:schemeClr val="dk1"/>
                          </a:solidFill>
                          <a:effectLst/>
                          <a:latin typeface="+mn-lt"/>
                          <a:ea typeface="+mn-ea"/>
                          <a:cs typeface="+mn-cs"/>
                        </a:rPr>
                        <a:t>following</a:t>
                      </a:r>
                      <a:r>
                        <a:rPr lang="de-DE" sz="1100" b="1" dirty="0">
                          <a:solidFill>
                            <a:schemeClr val="dk1"/>
                          </a:solidFill>
                          <a:effectLst/>
                          <a:latin typeface="+mn-lt"/>
                          <a:ea typeface="+mn-ea"/>
                          <a:cs typeface="+mn-cs"/>
                        </a:rPr>
                        <a:t> additional </a:t>
                      </a:r>
                      <a:r>
                        <a:rPr lang="de-DE" sz="1100" b="1" dirty="0" err="1">
                          <a:solidFill>
                            <a:schemeClr val="dk1"/>
                          </a:solidFill>
                          <a:effectLst/>
                          <a:latin typeface="+mn-lt"/>
                          <a:ea typeface="+mn-ea"/>
                          <a:cs typeface="+mn-cs"/>
                        </a:rPr>
                        <a:t>advantages</a:t>
                      </a:r>
                      <a:r>
                        <a:rPr lang="de-DE" sz="1100" b="1" dirty="0">
                          <a:solidFill>
                            <a:schemeClr val="dk1"/>
                          </a:solidFill>
                          <a:effectLst/>
                          <a:latin typeface="+mn-lt"/>
                          <a:ea typeface="+mn-ea"/>
                          <a:cs typeface="+mn-cs"/>
                        </a:rPr>
                        <a:t>:</a:t>
                      </a:r>
                    </a:p>
                    <a:p>
                      <a:pPr marL="171450" indent="-171450">
                        <a:buFont typeface="Arial" panose="020B0604020202020204" pitchFamily="34" charset="0"/>
                        <a:buChar char="•"/>
                      </a:pPr>
                      <a:r>
                        <a:rPr lang="de-DE" sz="1100" dirty="0" err="1">
                          <a:solidFill>
                            <a:schemeClr val="dk1"/>
                          </a:solidFill>
                          <a:effectLst/>
                          <a:latin typeface="+mn-lt"/>
                          <a:ea typeface="+mn-ea"/>
                          <a:cs typeface="+mn-cs"/>
                        </a:rPr>
                        <a:t>lower</a:t>
                      </a:r>
                      <a:r>
                        <a:rPr lang="de-DE" sz="1100" dirty="0">
                          <a:solidFill>
                            <a:schemeClr val="dk1"/>
                          </a:solidFill>
                          <a:effectLst/>
                          <a:latin typeface="+mn-lt"/>
                          <a:ea typeface="+mn-ea"/>
                          <a:cs typeface="+mn-cs"/>
                        </a:rPr>
                        <a:t> </a:t>
                      </a:r>
                      <a:r>
                        <a:rPr lang="de-DE" sz="1100" dirty="0" err="1">
                          <a:solidFill>
                            <a:schemeClr val="dk1"/>
                          </a:solidFill>
                          <a:effectLst/>
                          <a:latin typeface="+mn-lt"/>
                          <a:ea typeface="+mn-ea"/>
                          <a:cs typeface="+mn-cs"/>
                        </a:rPr>
                        <a:t>moisture</a:t>
                      </a:r>
                      <a:r>
                        <a:rPr lang="de-DE" sz="1100" dirty="0">
                          <a:solidFill>
                            <a:schemeClr val="dk1"/>
                          </a:solidFill>
                          <a:effectLst/>
                          <a:latin typeface="+mn-lt"/>
                          <a:ea typeface="+mn-ea"/>
                          <a:cs typeface="+mn-cs"/>
                        </a:rPr>
                        <a:t> </a:t>
                      </a:r>
                      <a:r>
                        <a:rPr lang="de-DE" sz="1100" dirty="0" err="1">
                          <a:solidFill>
                            <a:schemeClr val="dk1"/>
                          </a:solidFill>
                          <a:effectLst/>
                          <a:latin typeface="+mn-lt"/>
                          <a:ea typeface="+mn-ea"/>
                          <a:cs typeface="+mn-cs"/>
                        </a:rPr>
                        <a:t>content</a:t>
                      </a:r>
                      <a:endParaRPr lang="de-DE" sz="1100" dirty="0">
                        <a:solidFill>
                          <a:schemeClr val="dk1"/>
                        </a:solidFill>
                        <a:effectLst/>
                        <a:latin typeface="+mn-lt"/>
                        <a:ea typeface="+mn-ea"/>
                        <a:cs typeface="+mn-cs"/>
                      </a:endParaRPr>
                    </a:p>
                    <a:p>
                      <a:pPr marL="171450" indent="-171450">
                        <a:buFont typeface="Arial" panose="020B0604020202020204" pitchFamily="34" charset="0"/>
                        <a:buChar char="•"/>
                      </a:pPr>
                      <a:r>
                        <a:rPr lang="de-DE" sz="1100" dirty="0" err="1">
                          <a:solidFill>
                            <a:schemeClr val="dk1"/>
                          </a:solidFill>
                          <a:effectLst/>
                          <a:latin typeface="+mn-lt"/>
                          <a:ea typeface="+mn-ea"/>
                          <a:cs typeface="+mn-cs"/>
                        </a:rPr>
                        <a:t>increased</a:t>
                      </a:r>
                      <a:r>
                        <a:rPr lang="de-DE" sz="1100" dirty="0">
                          <a:solidFill>
                            <a:schemeClr val="dk1"/>
                          </a:solidFill>
                          <a:effectLst/>
                          <a:latin typeface="+mn-lt"/>
                          <a:ea typeface="+mn-ea"/>
                          <a:cs typeface="+mn-cs"/>
                        </a:rPr>
                        <a:t> </a:t>
                      </a:r>
                      <a:r>
                        <a:rPr lang="de-DE" sz="1100" dirty="0" err="1">
                          <a:solidFill>
                            <a:schemeClr val="dk1"/>
                          </a:solidFill>
                          <a:effectLst/>
                          <a:latin typeface="+mn-lt"/>
                          <a:ea typeface="+mn-ea"/>
                          <a:cs typeface="+mn-cs"/>
                        </a:rPr>
                        <a:t>yield</a:t>
                      </a:r>
                      <a:r>
                        <a:rPr lang="de-DE" sz="1100" dirty="0">
                          <a:solidFill>
                            <a:schemeClr val="dk1"/>
                          </a:solidFill>
                          <a:effectLst/>
                          <a:latin typeface="+mn-lt"/>
                          <a:ea typeface="+mn-ea"/>
                          <a:cs typeface="+mn-cs"/>
                        </a:rPr>
                        <a:t> </a:t>
                      </a:r>
                      <a:r>
                        <a:rPr lang="de-DE" sz="1100" dirty="0" err="1">
                          <a:solidFill>
                            <a:schemeClr val="dk1"/>
                          </a:solidFill>
                          <a:effectLst/>
                          <a:latin typeface="+mn-lt"/>
                          <a:ea typeface="+mn-ea"/>
                          <a:cs typeface="+mn-cs"/>
                        </a:rPr>
                        <a:t>strength</a:t>
                      </a:r>
                      <a:r>
                        <a:rPr lang="de-DE" sz="1100" dirty="0">
                          <a:solidFill>
                            <a:schemeClr val="dk1"/>
                          </a:solidFill>
                          <a:effectLst/>
                          <a:latin typeface="+mn-lt"/>
                          <a:ea typeface="+mn-ea"/>
                          <a:cs typeface="+mn-cs"/>
                        </a:rPr>
                        <a:t> in polar </a:t>
                      </a:r>
                      <a:r>
                        <a:rPr lang="de-DE" sz="1100" dirty="0" err="1">
                          <a:solidFill>
                            <a:schemeClr val="dk1"/>
                          </a:solidFill>
                          <a:effectLst/>
                          <a:latin typeface="+mn-lt"/>
                          <a:ea typeface="+mn-ea"/>
                          <a:cs typeface="+mn-cs"/>
                        </a:rPr>
                        <a:t>systems</a:t>
                      </a:r>
                      <a:r>
                        <a:rPr lang="de-DE" sz="1100" dirty="0">
                          <a:solidFill>
                            <a:schemeClr val="dk1"/>
                          </a:solidFill>
                          <a:effectLst/>
                          <a:latin typeface="+mn-lt"/>
                          <a:ea typeface="+mn-ea"/>
                          <a:cs typeface="+mn-cs"/>
                        </a:rPr>
                        <a:t> </a:t>
                      </a:r>
                      <a:r>
                        <a:rPr lang="de-DE" sz="1100" dirty="0" err="1">
                          <a:solidFill>
                            <a:schemeClr val="dk1"/>
                          </a:solidFill>
                          <a:effectLst/>
                          <a:latin typeface="+mn-lt"/>
                          <a:ea typeface="+mn-ea"/>
                          <a:cs typeface="+mn-cs"/>
                        </a:rPr>
                        <a:t>with</a:t>
                      </a:r>
                      <a:r>
                        <a:rPr lang="de-DE" sz="1100" dirty="0">
                          <a:solidFill>
                            <a:schemeClr val="dk1"/>
                          </a:solidFill>
                          <a:effectLst/>
                          <a:latin typeface="+mn-lt"/>
                          <a:ea typeface="+mn-ea"/>
                          <a:cs typeface="+mn-cs"/>
                        </a:rPr>
                        <a:t> high </a:t>
                      </a:r>
                      <a:r>
                        <a:rPr lang="de-DE" sz="1100" dirty="0" err="1">
                          <a:solidFill>
                            <a:schemeClr val="dk1"/>
                          </a:solidFill>
                          <a:effectLst/>
                          <a:latin typeface="+mn-lt"/>
                          <a:ea typeface="+mn-ea"/>
                          <a:cs typeface="+mn-cs"/>
                        </a:rPr>
                        <a:t>solids</a:t>
                      </a:r>
                      <a:r>
                        <a:rPr lang="de-DE" sz="1100" dirty="0">
                          <a:solidFill>
                            <a:schemeClr val="dk1"/>
                          </a:solidFill>
                          <a:effectLst/>
                          <a:latin typeface="+mn-lt"/>
                          <a:ea typeface="+mn-ea"/>
                          <a:cs typeface="+mn-cs"/>
                        </a:rPr>
                        <a:t> </a:t>
                      </a:r>
                      <a:r>
                        <a:rPr lang="de-DE" sz="1100" dirty="0" err="1">
                          <a:solidFill>
                            <a:schemeClr val="dk1"/>
                          </a:solidFill>
                          <a:effectLst/>
                          <a:latin typeface="+mn-lt"/>
                          <a:ea typeface="+mn-ea"/>
                          <a:cs typeface="+mn-cs"/>
                        </a:rPr>
                        <a:t>content</a:t>
                      </a:r>
                      <a:r>
                        <a:rPr lang="de-DE" sz="1100" dirty="0">
                          <a:solidFill>
                            <a:schemeClr val="dk1"/>
                          </a:solidFill>
                          <a:effectLst/>
                          <a:latin typeface="+mn-lt"/>
                          <a:ea typeface="+mn-ea"/>
                          <a:cs typeface="+mn-cs"/>
                        </a:rPr>
                        <a:t> </a:t>
                      </a:r>
                      <a:r>
                        <a:rPr lang="de-DE" sz="1100" dirty="0" err="1">
                          <a:solidFill>
                            <a:schemeClr val="dk1"/>
                          </a:solidFill>
                          <a:effectLst/>
                          <a:latin typeface="+mn-lt"/>
                          <a:ea typeface="+mn-ea"/>
                          <a:cs typeface="+mn-cs"/>
                        </a:rPr>
                        <a:t>or</a:t>
                      </a:r>
                      <a:r>
                        <a:rPr lang="de-DE" sz="1100" dirty="0">
                          <a:solidFill>
                            <a:schemeClr val="dk1"/>
                          </a:solidFill>
                          <a:effectLst/>
                          <a:latin typeface="+mn-lt"/>
                          <a:ea typeface="+mn-ea"/>
                          <a:cs typeface="+mn-cs"/>
                        </a:rPr>
                        <a:t> 100% </a:t>
                      </a:r>
                      <a:r>
                        <a:rPr lang="de-DE" sz="1100" dirty="0" err="1">
                          <a:solidFill>
                            <a:schemeClr val="dk1"/>
                          </a:solidFill>
                          <a:effectLst/>
                          <a:latin typeface="+mn-lt"/>
                          <a:ea typeface="+mn-ea"/>
                          <a:cs typeface="+mn-cs"/>
                        </a:rPr>
                        <a:t>solids</a:t>
                      </a:r>
                      <a:endParaRPr lang="de-DE" sz="1100" dirty="0">
                        <a:solidFill>
                          <a:schemeClr val="dk1"/>
                        </a:solidFill>
                        <a:effectLst/>
                        <a:latin typeface="+mn-lt"/>
                        <a:ea typeface="+mn-ea"/>
                        <a:cs typeface="+mn-cs"/>
                      </a:endParaRPr>
                    </a:p>
                    <a:p>
                      <a:pPr marL="171450" indent="-171450">
                        <a:buFont typeface="Arial" panose="020B0604020202020204" pitchFamily="34" charset="0"/>
                        <a:buChar char="•"/>
                      </a:pPr>
                      <a:r>
                        <a:rPr lang="de-DE" sz="1100" dirty="0" err="1">
                          <a:solidFill>
                            <a:schemeClr val="dk1"/>
                          </a:solidFill>
                          <a:effectLst/>
                          <a:latin typeface="+mn-lt"/>
                          <a:ea typeface="+mn-ea"/>
                          <a:cs typeface="+mn-cs"/>
                        </a:rPr>
                        <a:t>increased</a:t>
                      </a:r>
                      <a:r>
                        <a:rPr lang="de-DE" sz="1100" dirty="0">
                          <a:solidFill>
                            <a:schemeClr val="dk1"/>
                          </a:solidFill>
                          <a:effectLst/>
                          <a:latin typeface="+mn-lt"/>
                          <a:ea typeface="+mn-ea"/>
                          <a:cs typeface="+mn-cs"/>
                        </a:rPr>
                        <a:t> </a:t>
                      </a:r>
                      <a:r>
                        <a:rPr lang="de-DE" sz="1100" dirty="0" err="1">
                          <a:solidFill>
                            <a:schemeClr val="dk1"/>
                          </a:solidFill>
                          <a:effectLst/>
                          <a:latin typeface="+mn-lt"/>
                          <a:ea typeface="+mn-ea"/>
                          <a:cs typeface="+mn-cs"/>
                        </a:rPr>
                        <a:t>tensile</a:t>
                      </a:r>
                      <a:r>
                        <a:rPr lang="de-DE" sz="1100" dirty="0">
                          <a:solidFill>
                            <a:schemeClr val="dk1"/>
                          </a:solidFill>
                          <a:effectLst/>
                          <a:latin typeface="+mn-lt"/>
                          <a:ea typeface="+mn-ea"/>
                          <a:cs typeface="+mn-cs"/>
                        </a:rPr>
                        <a:t> and </a:t>
                      </a:r>
                      <a:r>
                        <a:rPr lang="de-DE" sz="1100" dirty="0" err="1">
                          <a:solidFill>
                            <a:schemeClr val="dk1"/>
                          </a:solidFill>
                          <a:effectLst/>
                          <a:latin typeface="+mn-lt"/>
                          <a:ea typeface="+mn-ea"/>
                          <a:cs typeface="+mn-cs"/>
                        </a:rPr>
                        <a:t>flexural</a:t>
                      </a:r>
                      <a:r>
                        <a:rPr lang="de-DE" sz="1100" dirty="0">
                          <a:solidFill>
                            <a:schemeClr val="dk1"/>
                          </a:solidFill>
                          <a:effectLst/>
                          <a:latin typeface="+mn-lt"/>
                          <a:ea typeface="+mn-ea"/>
                          <a:cs typeface="+mn-cs"/>
                        </a:rPr>
                        <a:t> </a:t>
                      </a:r>
                      <a:r>
                        <a:rPr lang="de-DE" sz="1100" dirty="0" err="1">
                          <a:solidFill>
                            <a:schemeClr val="dk1"/>
                          </a:solidFill>
                          <a:effectLst/>
                          <a:latin typeface="+mn-lt"/>
                          <a:ea typeface="+mn-ea"/>
                          <a:cs typeface="+mn-cs"/>
                        </a:rPr>
                        <a:t>strength</a:t>
                      </a:r>
                      <a:r>
                        <a:rPr lang="de-DE" sz="1100" dirty="0">
                          <a:solidFill>
                            <a:schemeClr val="dk1"/>
                          </a:solidFill>
                          <a:effectLst/>
                          <a:latin typeface="+mn-lt"/>
                          <a:ea typeface="+mn-ea"/>
                          <a:cs typeface="+mn-cs"/>
                        </a:rPr>
                        <a:t> </a:t>
                      </a:r>
                      <a:r>
                        <a:rPr lang="de-DE" sz="1100" dirty="0" err="1">
                          <a:solidFill>
                            <a:schemeClr val="dk1"/>
                          </a:solidFill>
                          <a:effectLst/>
                          <a:latin typeface="+mn-lt"/>
                          <a:ea typeface="+mn-ea"/>
                          <a:cs typeface="+mn-cs"/>
                        </a:rPr>
                        <a:t>as</a:t>
                      </a:r>
                      <a:r>
                        <a:rPr lang="de-DE" sz="1100" dirty="0">
                          <a:solidFill>
                            <a:schemeClr val="dk1"/>
                          </a:solidFill>
                          <a:effectLst/>
                          <a:latin typeface="+mn-lt"/>
                          <a:ea typeface="+mn-ea"/>
                          <a:cs typeface="+mn-cs"/>
                        </a:rPr>
                        <a:t> </a:t>
                      </a:r>
                      <a:r>
                        <a:rPr lang="de-DE" sz="1100" dirty="0" err="1">
                          <a:solidFill>
                            <a:schemeClr val="dk1"/>
                          </a:solidFill>
                          <a:effectLst/>
                          <a:latin typeface="+mn-lt"/>
                          <a:ea typeface="+mn-ea"/>
                          <a:cs typeface="+mn-cs"/>
                        </a:rPr>
                        <a:t>well</a:t>
                      </a:r>
                      <a:r>
                        <a:rPr lang="de-DE" sz="1100" dirty="0">
                          <a:solidFill>
                            <a:schemeClr val="dk1"/>
                          </a:solidFill>
                          <a:effectLst/>
                          <a:latin typeface="+mn-lt"/>
                          <a:ea typeface="+mn-ea"/>
                          <a:cs typeface="+mn-cs"/>
                        </a:rPr>
                        <a:t> </a:t>
                      </a:r>
                      <a:r>
                        <a:rPr lang="de-DE" sz="1100" dirty="0" err="1">
                          <a:solidFill>
                            <a:schemeClr val="dk1"/>
                          </a:solidFill>
                          <a:effectLst/>
                          <a:latin typeface="+mn-lt"/>
                          <a:ea typeface="+mn-ea"/>
                          <a:cs typeface="+mn-cs"/>
                        </a:rPr>
                        <a:t>as</a:t>
                      </a:r>
                      <a:r>
                        <a:rPr lang="de-DE" sz="1100" dirty="0">
                          <a:solidFill>
                            <a:schemeClr val="dk1"/>
                          </a:solidFill>
                          <a:effectLst/>
                          <a:latin typeface="+mn-lt"/>
                          <a:ea typeface="+mn-ea"/>
                          <a:cs typeface="+mn-cs"/>
                        </a:rPr>
                        <a:t> </a:t>
                      </a:r>
                      <a:r>
                        <a:rPr lang="de-DE" sz="1100" dirty="0" err="1">
                          <a:solidFill>
                            <a:schemeClr val="dk1"/>
                          </a:solidFill>
                          <a:effectLst/>
                          <a:latin typeface="+mn-lt"/>
                          <a:ea typeface="+mn-ea"/>
                          <a:cs typeface="+mn-cs"/>
                        </a:rPr>
                        <a:t>impact</a:t>
                      </a:r>
                      <a:r>
                        <a:rPr lang="de-DE" sz="1100" dirty="0">
                          <a:solidFill>
                            <a:schemeClr val="dk1"/>
                          </a:solidFill>
                          <a:effectLst/>
                          <a:latin typeface="+mn-lt"/>
                          <a:ea typeface="+mn-ea"/>
                          <a:cs typeface="+mn-cs"/>
                        </a:rPr>
                        <a:t> </a:t>
                      </a:r>
                      <a:r>
                        <a:rPr lang="de-DE" sz="1100" dirty="0" err="1">
                          <a:solidFill>
                            <a:schemeClr val="dk1"/>
                          </a:solidFill>
                          <a:effectLst/>
                          <a:latin typeface="+mn-lt"/>
                          <a:ea typeface="+mn-ea"/>
                          <a:cs typeface="+mn-cs"/>
                        </a:rPr>
                        <a:t>resistance</a:t>
                      </a:r>
                      <a:endParaRPr lang="de-DE" sz="1100" dirty="0">
                        <a:solidFill>
                          <a:schemeClr val="dk1"/>
                        </a:solidFill>
                        <a:effectLst/>
                        <a:latin typeface="+mn-lt"/>
                        <a:ea typeface="+mn-ea"/>
                        <a:cs typeface="+mn-cs"/>
                      </a:endParaRPr>
                    </a:p>
                    <a:p>
                      <a:pPr marL="171450" indent="-171450">
                        <a:buFont typeface="Arial" panose="020B0604020202020204" pitchFamily="34" charset="0"/>
                        <a:buChar char="•"/>
                      </a:pPr>
                      <a:r>
                        <a:rPr lang="de-DE" sz="1100" dirty="0" err="1">
                          <a:solidFill>
                            <a:schemeClr val="dk1"/>
                          </a:solidFill>
                          <a:effectLst/>
                          <a:latin typeface="+mn-lt"/>
                          <a:ea typeface="+mn-ea"/>
                          <a:cs typeface="+mn-cs"/>
                        </a:rPr>
                        <a:t>improved</a:t>
                      </a:r>
                      <a:r>
                        <a:rPr lang="de-DE" sz="1100" dirty="0">
                          <a:solidFill>
                            <a:schemeClr val="dk1"/>
                          </a:solidFill>
                          <a:effectLst/>
                          <a:latin typeface="+mn-lt"/>
                          <a:ea typeface="+mn-ea"/>
                          <a:cs typeface="+mn-cs"/>
                        </a:rPr>
                        <a:t> </a:t>
                      </a:r>
                      <a:r>
                        <a:rPr lang="de-DE" sz="1100" dirty="0" err="1">
                          <a:solidFill>
                            <a:schemeClr val="dk1"/>
                          </a:solidFill>
                          <a:effectLst/>
                          <a:latin typeface="+mn-lt"/>
                          <a:ea typeface="+mn-ea"/>
                          <a:cs typeface="+mn-cs"/>
                        </a:rPr>
                        <a:t>abrasion</a:t>
                      </a:r>
                      <a:r>
                        <a:rPr lang="de-DE" sz="1100" dirty="0">
                          <a:solidFill>
                            <a:schemeClr val="dk1"/>
                          </a:solidFill>
                          <a:effectLst/>
                          <a:latin typeface="+mn-lt"/>
                          <a:ea typeface="+mn-ea"/>
                          <a:cs typeface="+mn-cs"/>
                        </a:rPr>
                        <a:t> </a:t>
                      </a:r>
                      <a:r>
                        <a:rPr lang="de-DE" sz="1100" dirty="0" err="1">
                          <a:solidFill>
                            <a:schemeClr val="dk1"/>
                          </a:solidFill>
                          <a:effectLst/>
                          <a:latin typeface="+mn-lt"/>
                          <a:ea typeface="+mn-ea"/>
                          <a:cs typeface="+mn-cs"/>
                        </a:rPr>
                        <a:t>resistance</a:t>
                      </a:r>
                      <a:r>
                        <a:rPr lang="de-DE" sz="1100" dirty="0">
                          <a:solidFill>
                            <a:schemeClr val="dk1"/>
                          </a:solidFill>
                          <a:effectLst/>
                          <a:latin typeface="+mn-lt"/>
                          <a:ea typeface="+mn-ea"/>
                          <a:cs typeface="+mn-cs"/>
                        </a:rPr>
                        <a:t> and scratch </a:t>
                      </a:r>
                      <a:r>
                        <a:rPr lang="de-DE" sz="1100" dirty="0" err="1">
                          <a:solidFill>
                            <a:schemeClr val="dk1"/>
                          </a:solidFill>
                          <a:effectLst/>
                          <a:latin typeface="+mn-lt"/>
                          <a:ea typeface="+mn-ea"/>
                          <a:cs typeface="+mn-cs"/>
                        </a:rPr>
                        <a:t>resistance</a:t>
                      </a:r>
                      <a:endParaRPr lang="de-DE" sz="1100" dirty="0">
                        <a:solidFill>
                          <a:schemeClr val="dk1"/>
                        </a:solidFill>
                        <a:effectLst/>
                        <a:latin typeface="+mn-lt"/>
                        <a:ea typeface="+mn-ea"/>
                        <a:cs typeface="+mn-cs"/>
                      </a:endParaRPr>
                    </a:p>
                    <a:p>
                      <a:pPr marL="171450" indent="-171450">
                        <a:buFont typeface="Arial" panose="020B0604020202020204" pitchFamily="34" charset="0"/>
                        <a:buChar char="•"/>
                      </a:pPr>
                      <a:r>
                        <a:rPr lang="de-DE" sz="1100" dirty="0" err="1">
                          <a:solidFill>
                            <a:schemeClr val="dk1"/>
                          </a:solidFill>
                          <a:effectLst/>
                          <a:latin typeface="+mn-lt"/>
                          <a:ea typeface="+mn-ea"/>
                          <a:cs typeface="+mn-cs"/>
                        </a:rPr>
                        <a:t>increased</a:t>
                      </a:r>
                      <a:r>
                        <a:rPr lang="de-DE" sz="1100" dirty="0">
                          <a:solidFill>
                            <a:schemeClr val="dk1"/>
                          </a:solidFill>
                          <a:effectLst/>
                          <a:latin typeface="+mn-lt"/>
                          <a:ea typeface="+mn-ea"/>
                          <a:cs typeface="+mn-cs"/>
                        </a:rPr>
                        <a:t> </a:t>
                      </a:r>
                      <a:r>
                        <a:rPr lang="de-DE" sz="1100" dirty="0" err="1">
                          <a:solidFill>
                            <a:schemeClr val="dk1"/>
                          </a:solidFill>
                          <a:effectLst/>
                          <a:latin typeface="+mn-lt"/>
                          <a:ea typeface="+mn-ea"/>
                          <a:cs typeface="+mn-cs"/>
                        </a:rPr>
                        <a:t>chemical</a:t>
                      </a:r>
                      <a:r>
                        <a:rPr lang="de-DE" sz="1100" dirty="0">
                          <a:solidFill>
                            <a:schemeClr val="dk1"/>
                          </a:solidFill>
                          <a:effectLst/>
                          <a:latin typeface="+mn-lt"/>
                          <a:ea typeface="+mn-ea"/>
                          <a:cs typeface="+mn-cs"/>
                        </a:rPr>
                        <a:t> and </a:t>
                      </a:r>
                      <a:r>
                        <a:rPr lang="de-DE" sz="1100" dirty="0" err="1">
                          <a:solidFill>
                            <a:schemeClr val="dk1"/>
                          </a:solidFill>
                          <a:effectLst/>
                          <a:latin typeface="+mn-lt"/>
                          <a:ea typeface="+mn-ea"/>
                          <a:cs typeface="+mn-cs"/>
                        </a:rPr>
                        <a:t>moisture</a:t>
                      </a:r>
                      <a:r>
                        <a:rPr lang="de-DE" sz="1100" dirty="0">
                          <a:solidFill>
                            <a:schemeClr val="dk1"/>
                          </a:solidFill>
                          <a:effectLst/>
                          <a:latin typeface="+mn-lt"/>
                          <a:ea typeface="+mn-ea"/>
                          <a:cs typeface="+mn-cs"/>
                        </a:rPr>
                        <a:t> </a:t>
                      </a:r>
                      <a:r>
                        <a:rPr lang="de-DE" sz="1100" dirty="0" err="1">
                          <a:solidFill>
                            <a:schemeClr val="dk1"/>
                          </a:solidFill>
                          <a:effectLst/>
                          <a:latin typeface="+mn-lt"/>
                          <a:ea typeface="+mn-ea"/>
                          <a:cs typeface="+mn-cs"/>
                        </a:rPr>
                        <a:t>resistance</a:t>
                      </a:r>
                      <a:endParaRPr lang="de-DE" sz="1100" dirty="0">
                        <a:solidFill>
                          <a:schemeClr val="dk1"/>
                        </a:solidFill>
                        <a:effectLst/>
                        <a:latin typeface="+mn-lt"/>
                        <a:ea typeface="+mn-ea"/>
                        <a:cs typeface="+mn-cs"/>
                      </a:endParaRPr>
                    </a:p>
                    <a:p>
                      <a:pPr marL="171450" indent="-171450">
                        <a:buFont typeface="Arial" panose="020B0604020202020204" pitchFamily="34" charset="0"/>
                        <a:buChar char="•"/>
                      </a:pPr>
                      <a:r>
                        <a:rPr lang="de-DE" sz="1100" dirty="0" err="1">
                          <a:solidFill>
                            <a:schemeClr val="dk1"/>
                          </a:solidFill>
                          <a:effectLst/>
                          <a:latin typeface="+mn-lt"/>
                          <a:ea typeface="+mn-ea"/>
                          <a:cs typeface="+mn-cs"/>
                        </a:rPr>
                        <a:t>improved</a:t>
                      </a:r>
                      <a:r>
                        <a:rPr lang="de-DE" sz="1100" dirty="0">
                          <a:solidFill>
                            <a:schemeClr val="dk1"/>
                          </a:solidFill>
                          <a:effectLst/>
                          <a:latin typeface="+mn-lt"/>
                          <a:ea typeface="+mn-ea"/>
                          <a:cs typeface="+mn-cs"/>
                        </a:rPr>
                        <a:t> </a:t>
                      </a:r>
                      <a:r>
                        <a:rPr lang="de-DE" sz="1100" dirty="0" err="1">
                          <a:solidFill>
                            <a:schemeClr val="dk1"/>
                          </a:solidFill>
                          <a:effectLst/>
                          <a:latin typeface="+mn-lt"/>
                          <a:ea typeface="+mn-ea"/>
                          <a:cs typeface="+mn-cs"/>
                        </a:rPr>
                        <a:t>corrosion</a:t>
                      </a:r>
                      <a:r>
                        <a:rPr lang="de-DE" sz="1100" dirty="0">
                          <a:solidFill>
                            <a:schemeClr val="dk1"/>
                          </a:solidFill>
                          <a:effectLst/>
                          <a:latin typeface="+mn-lt"/>
                          <a:ea typeface="+mn-ea"/>
                          <a:cs typeface="+mn-cs"/>
                        </a:rPr>
                        <a:t> </a:t>
                      </a:r>
                      <a:r>
                        <a:rPr lang="de-DE" sz="1100" dirty="0" err="1">
                          <a:solidFill>
                            <a:schemeClr val="dk1"/>
                          </a:solidFill>
                          <a:effectLst/>
                          <a:latin typeface="+mn-lt"/>
                          <a:ea typeface="+mn-ea"/>
                          <a:cs typeface="+mn-cs"/>
                        </a:rPr>
                        <a:t>protection</a:t>
                      </a:r>
                      <a:endParaRPr lang="de-DE" sz="1100" dirty="0">
                        <a:solidFill>
                          <a:schemeClr val="dk1"/>
                        </a:solidFill>
                        <a:effectLst/>
                        <a:latin typeface="+mn-lt"/>
                        <a:ea typeface="+mn-ea"/>
                        <a:cs typeface="+mn-cs"/>
                      </a:endParaRPr>
                    </a:p>
                    <a:p>
                      <a:pPr marL="171450" indent="-171450">
                        <a:buFont typeface="Arial" panose="020B0604020202020204" pitchFamily="34" charset="0"/>
                        <a:buChar char="•"/>
                      </a:pPr>
                      <a:r>
                        <a:rPr lang="de-DE" sz="1100" dirty="0" err="1">
                          <a:solidFill>
                            <a:schemeClr val="dk1"/>
                          </a:solidFill>
                          <a:effectLst/>
                          <a:latin typeface="+mn-lt"/>
                          <a:ea typeface="+mn-ea"/>
                          <a:cs typeface="+mn-cs"/>
                        </a:rPr>
                        <a:t>increased</a:t>
                      </a:r>
                      <a:r>
                        <a:rPr lang="de-DE" sz="1100" dirty="0">
                          <a:solidFill>
                            <a:schemeClr val="dk1"/>
                          </a:solidFill>
                          <a:effectLst/>
                          <a:latin typeface="+mn-lt"/>
                          <a:ea typeface="+mn-ea"/>
                          <a:cs typeface="+mn-cs"/>
                        </a:rPr>
                        <a:t> </a:t>
                      </a:r>
                      <a:r>
                        <a:rPr lang="de-DE" sz="1100" dirty="0" err="1">
                          <a:solidFill>
                            <a:schemeClr val="dk1"/>
                          </a:solidFill>
                          <a:effectLst/>
                          <a:latin typeface="+mn-lt"/>
                          <a:ea typeface="+mn-ea"/>
                          <a:cs typeface="+mn-cs"/>
                        </a:rPr>
                        <a:t>gloss</a:t>
                      </a:r>
                      <a:endParaRPr lang="de-DE" sz="1100" dirty="0"/>
                    </a:p>
                  </a:txBody>
                  <a:tcPr>
                    <a:noFill/>
                  </a:tcPr>
                </a:tc>
                <a:extLst>
                  <a:ext uri="{0D108BD9-81ED-4DB2-BD59-A6C34878D82A}">
                    <a16:rowId xmlns:a16="http://schemas.microsoft.com/office/drawing/2014/main" val="2737629199"/>
                  </a:ext>
                </a:extLst>
              </a:tr>
            </a:tbl>
          </a:graphicData>
        </a:graphic>
      </p:graphicFrame>
      <p:graphicFrame>
        <p:nvGraphicFramePr>
          <p:cNvPr id="3" name="Tabelle 2">
            <a:extLst>
              <a:ext uri="{FF2B5EF4-FFF2-40B4-BE49-F238E27FC236}">
                <a16:creationId xmlns:a16="http://schemas.microsoft.com/office/drawing/2014/main" id="{0F87FCFA-CCDC-77C2-27DA-3C262D194990}"/>
              </a:ext>
            </a:extLst>
          </p:cNvPr>
          <p:cNvGraphicFramePr>
            <a:graphicFrameLocks noGrp="1"/>
          </p:cNvGraphicFramePr>
          <p:nvPr>
            <p:extLst>
              <p:ext uri="{D42A27DB-BD31-4B8C-83A1-F6EECF244321}">
                <p14:modId xmlns:p14="http://schemas.microsoft.com/office/powerpoint/2010/main" val="3827545158"/>
              </p:ext>
            </p:extLst>
          </p:nvPr>
        </p:nvGraphicFramePr>
        <p:xfrm>
          <a:off x="456762" y="5703644"/>
          <a:ext cx="6195600" cy="3015892"/>
        </p:xfrm>
        <a:graphic>
          <a:graphicData uri="http://schemas.openxmlformats.org/drawingml/2006/table">
            <a:tbl>
              <a:tblPr firstRow="1" bandRow="1">
                <a:tableStyleId>{5C22544A-7EE6-4342-B048-85BDC9FD1C3A}</a:tableStyleId>
              </a:tblPr>
              <a:tblGrid>
                <a:gridCol w="6195600">
                  <a:extLst>
                    <a:ext uri="{9D8B030D-6E8A-4147-A177-3AD203B41FA5}">
                      <a16:colId xmlns:a16="http://schemas.microsoft.com/office/drawing/2014/main" val="1111625755"/>
                    </a:ext>
                  </a:extLst>
                </a:gridCol>
              </a:tblGrid>
              <a:tr h="258201">
                <a:tc>
                  <a:txBody>
                    <a:bodyPr/>
                    <a:lstStyle/>
                    <a:p>
                      <a:r>
                        <a:rPr lang="de-DE" sz="1200" b="1" dirty="0">
                          <a:solidFill>
                            <a:schemeClr val="bg1"/>
                          </a:solidFill>
                        </a:rPr>
                        <a:t>4. </a:t>
                      </a:r>
                      <a:r>
                        <a:rPr lang="de-DE" sz="1200" b="1" baseline="0" dirty="0">
                          <a:solidFill>
                            <a:schemeClr val="bg1"/>
                          </a:solidFill>
                        </a:rPr>
                        <a:t>Possible </a:t>
                      </a:r>
                      <a:r>
                        <a:rPr lang="de-DE" sz="1200" b="1" baseline="0" dirty="0" err="1">
                          <a:solidFill>
                            <a:schemeClr val="bg1"/>
                          </a:solidFill>
                        </a:rPr>
                        <a:t>reactions</a:t>
                      </a:r>
                      <a:r>
                        <a:rPr lang="de-DE" sz="1200" b="1" baseline="0" dirty="0">
                          <a:solidFill>
                            <a:schemeClr val="bg1"/>
                          </a:solidFill>
                        </a:rPr>
                        <a:t> in </a:t>
                      </a:r>
                      <a:r>
                        <a:rPr lang="de-DE" sz="1200" b="1" baseline="0" dirty="0" err="1">
                          <a:solidFill>
                            <a:schemeClr val="bg1"/>
                          </a:solidFill>
                        </a:rPr>
                        <a:t>the</a:t>
                      </a:r>
                      <a:r>
                        <a:rPr lang="de-DE" sz="1200" b="1" baseline="0" dirty="0">
                          <a:solidFill>
                            <a:schemeClr val="bg1"/>
                          </a:solidFill>
                        </a:rPr>
                        <a:t> </a:t>
                      </a:r>
                      <a:r>
                        <a:rPr lang="de-DE" sz="1200" b="1" baseline="0" dirty="0" err="1">
                          <a:solidFill>
                            <a:schemeClr val="bg1"/>
                          </a:solidFill>
                        </a:rPr>
                        <a:t>binder</a:t>
                      </a:r>
                      <a:r>
                        <a:rPr lang="de-DE" sz="1200" b="1" baseline="0" dirty="0">
                          <a:solidFill>
                            <a:schemeClr val="bg1"/>
                          </a:solidFill>
                        </a:rPr>
                        <a:t> </a:t>
                      </a:r>
                      <a:r>
                        <a:rPr lang="de-DE" sz="1200" b="1" baseline="0" dirty="0" err="1">
                          <a:solidFill>
                            <a:schemeClr val="bg1"/>
                          </a:solidFill>
                        </a:rPr>
                        <a:t>system</a:t>
                      </a:r>
                      <a:endParaRPr lang="de-DE" sz="1200" b="1" dirty="0">
                        <a:solidFill>
                          <a:schemeClr val="bg1"/>
                        </a:solidFill>
                      </a:endParaRPr>
                    </a:p>
                  </a:txBody>
                  <a:tcPr anchor="ctr">
                    <a:solidFill>
                      <a:schemeClr val="accent3"/>
                    </a:solidFill>
                  </a:tcPr>
                </a:tc>
                <a:extLst>
                  <a:ext uri="{0D108BD9-81ED-4DB2-BD59-A6C34878D82A}">
                    <a16:rowId xmlns:a16="http://schemas.microsoft.com/office/drawing/2014/main" val="1521052689"/>
                  </a:ext>
                </a:extLst>
              </a:tr>
              <a:tr h="2467252">
                <a:tc>
                  <a:txBody>
                    <a:bodyPr/>
                    <a:lstStyle/>
                    <a:p>
                      <a:pPr algn="just"/>
                      <a:endParaRPr lang="de-DE" sz="1200" dirty="0"/>
                    </a:p>
                    <a:p>
                      <a:pPr defTabSz="388938"/>
                      <a:r>
                        <a:rPr lang="de-DE" sz="1100" b="1" dirty="0">
                          <a:solidFill>
                            <a:schemeClr val="dk1"/>
                          </a:solidFill>
                          <a:effectLst/>
                          <a:latin typeface="+mn-lt"/>
                          <a:ea typeface="+mn-ea"/>
                          <a:cs typeface="+mn-cs"/>
                        </a:rPr>
                        <a:t>AKTISIL PF 115/89   + </a:t>
                      </a:r>
                      <a:r>
                        <a:rPr lang="de-DE" sz="1100" b="1" dirty="0" err="1">
                          <a:solidFill>
                            <a:schemeClr val="dk1"/>
                          </a:solidFill>
                          <a:effectLst/>
                          <a:latin typeface="+mn-lt"/>
                          <a:ea typeface="+mn-ea"/>
                          <a:cs typeface="+mn-cs"/>
                        </a:rPr>
                        <a:t>reactive</a:t>
                      </a:r>
                      <a:r>
                        <a:rPr lang="de-DE" sz="1100" b="1" dirty="0">
                          <a:solidFill>
                            <a:schemeClr val="dk1"/>
                          </a:solidFill>
                          <a:effectLst/>
                          <a:latin typeface="+mn-lt"/>
                          <a:ea typeface="+mn-ea"/>
                          <a:cs typeface="+mn-cs"/>
                        </a:rPr>
                        <a:t> </a:t>
                      </a:r>
                      <a:r>
                        <a:rPr lang="de-DE" sz="1100" b="1" dirty="0" err="1">
                          <a:solidFill>
                            <a:schemeClr val="dk1"/>
                          </a:solidFill>
                          <a:effectLst/>
                          <a:latin typeface="+mn-lt"/>
                          <a:ea typeface="+mn-ea"/>
                          <a:cs typeface="+mn-cs"/>
                        </a:rPr>
                        <a:t>group</a:t>
                      </a:r>
                      <a:r>
                        <a:rPr lang="de-DE" sz="1100" b="1" dirty="0">
                          <a:solidFill>
                            <a:schemeClr val="dk1"/>
                          </a:solidFill>
                          <a:effectLst/>
                          <a:latin typeface="+mn-lt"/>
                          <a:ea typeface="+mn-ea"/>
                          <a:cs typeface="+mn-cs"/>
                        </a:rPr>
                        <a:t>                     </a:t>
                      </a:r>
                      <a:r>
                        <a:rPr lang="de-DE" sz="1100" b="1" dirty="0" err="1">
                          <a:solidFill>
                            <a:schemeClr val="dk1"/>
                          </a:solidFill>
                          <a:effectLst/>
                          <a:latin typeface="+mn-lt"/>
                          <a:ea typeface="+mn-ea"/>
                          <a:cs typeface="+mn-cs"/>
                        </a:rPr>
                        <a:t>covalent</a:t>
                      </a:r>
                      <a:r>
                        <a:rPr lang="de-DE" sz="1100" b="1" dirty="0">
                          <a:solidFill>
                            <a:schemeClr val="dk1"/>
                          </a:solidFill>
                          <a:effectLst/>
                          <a:latin typeface="+mn-lt"/>
                          <a:ea typeface="+mn-ea"/>
                          <a:cs typeface="+mn-cs"/>
                        </a:rPr>
                        <a:t> </a:t>
                      </a:r>
                      <a:r>
                        <a:rPr lang="de-DE" sz="1100" b="1" dirty="0" err="1">
                          <a:solidFill>
                            <a:schemeClr val="dk1"/>
                          </a:solidFill>
                          <a:effectLst/>
                          <a:latin typeface="+mn-lt"/>
                          <a:ea typeface="+mn-ea"/>
                          <a:cs typeface="+mn-cs"/>
                        </a:rPr>
                        <a:t>bond</a:t>
                      </a:r>
                      <a:r>
                        <a:rPr lang="de-DE" sz="1100" b="1" dirty="0">
                          <a:solidFill>
                            <a:schemeClr val="dk1"/>
                          </a:solidFill>
                          <a:effectLst/>
                          <a:latin typeface="+mn-lt"/>
                          <a:ea typeface="+mn-ea"/>
                          <a:cs typeface="+mn-cs"/>
                        </a:rPr>
                        <a:t> </a:t>
                      </a:r>
                      <a:r>
                        <a:rPr lang="de-DE" sz="1100" b="1" dirty="0" err="1">
                          <a:solidFill>
                            <a:schemeClr val="dk1"/>
                          </a:solidFill>
                          <a:effectLst/>
                          <a:latin typeface="+mn-lt"/>
                          <a:ea typeface="+mn-ea"/>
                          <a:cs typeface="+mn-cs"/>
                        </a:rPr>
                        <a:t>filler</a:t>
                      </a:r>
                      <a:r>
                        <a:rPr lang="de-DE" sz="1100" b="1" dirty="0">
                          <a:solidFill>
                            <a:schemeClr val="dk1"/>
                          </a:solidFill>
                          <a:effectLst/>
                          <a:latin typeface="+mn-lt"/>
                          <a:ea typeface="+mn-ea"/>
                          <a:cs typeface="+mn-cs"/>
                        </a:rPr>
                        <a:t> </a:t>
                      </a:r>
                      <a:r>
                        <a:rPr lang="de-DE" sz="1100" b="1" dirty="0" err="1">
                          <a:solidFill>
                            <a:schemeClr val="dk1"/>
                          </a:solidFill>
                          <a:effectLst/>
                          <a:latin typeface="+mn-lt"/>
                          <a:ea typeface="+mn-ea"/>
                          <a:cs typeface="+mn-cs"/>
                        </a:rPr>
                        <a:t>to</a:t>
                      </a:r>
                      <a:r>
                        <a:rPr lang="de-DE" sz="1100" b="1" dirty="0">
                          <a:solidFill>
                            <a:schemeClr val="dk1"/>
                          </a:solidFill>
                          <a:effectLst/>
                          <a:latin typeface="+mn-lt"/>
                          <a:ea typeface="+mn-ea"/>
                          <a:cs typeface="+mn-cs"/>
                        </a:rPr>
                        <a:t> </a:t>
                      </a:r>
                      <a:r>
                        <a:rPr lang="de-DE" sz="1100" b="1" dirty="0" err="1">
                          <a:solidFill>
                            <a:schemeClr val="dk1"/>
                          </a:solidFill>
                          <a:effectLst/>
                          <a:latin typeface="+mn-lt"/>
                          <a:ea typeface="+mn-ea"/>
                          <a:cs typeface="+mn-cs"/>
                        </a:rPr>
                        <a:t>binder</a:t>
                      </a:r>
                      <a:endParaRPr lang="de-DE" sz="1100" dirty="0">
                        <a:solidFill>
                          <a:schemeClr val="dk1"/>
                        </a:solidFill>
                        <a:effectLst/>
                        <a:latin typeface="+mn-lt"/>
                        <a:ea typeface="+mn-ea"/>
                        <a:cs typeface="+mn-cs"/>
                      </a:endParaRPr>
                    </a:p>
                    <a:p>
                      <a:pPr defTabSz="388938">
                        <a:tabLst>
                          <a:tab pos="1433513" algn="l"/>
                        </a:tabLst>
                      </a:pPr>
                      <a:r>
                        <a:rPr lang="de-DE" sz="1100" dirty="0">
                          <a:solidFill>
                            <a:schemeClr val="dk1"/>
                          </a:solidFill>
                          <a:effectLst/>
                          <a:latin typeface="+mn-lt"/>
                          <a:ea typeface="+mn-ea"/>
                          <a:cs typeface="+mn-cs"/>
                        </a:rPr>
                        <a:t>	</a:t>
                      </a:r>
                      <a:r>
                        <a:rPr lang="en-US" sz="1100" dirty="0">
                          <a:solidFill>
                            <a:schemeClr val="dk1"/>
                          </a:solidFill>
                          <a:effectLst/>
                          <a:latin typeface="+mn-lt"/>
                          <a:ea typeface="+mn-ea"/>
                          <a:cs typeface="+mn-cs"/>
                        </a:rPr>
                        <a:t>isocyanate </a:t>
                      </a:r>
                      <a:endParaRPr lang="de-DE" sz="1100" dirty="0">
                        <a:solidFill>
                          <a:schemeClr val="dk1"/>
                        </a:solidFill>
                        <a:effectLst/>
                        <a:latin typeface="+mn-lt"/>
                        <a:ea typeface="+mn-ea"/>
                        <a:cs typeface="+mn-cs"/>
                      </a:endParaRPr>
                    </a:p>
                    <a:p>
                      <a:pPr defTabSz="388938">
                        <a:tabLst>
                          <a:tab pos="1433513" algn="l"/>
                        </a:tabLst>
                      </a:pPr>
                      <a:r>
                        <a:rPr lang="en-US" sz="1100" dirty="0">
                          <a:solidFill>
                            <a:schemeClr val="dk1"/>
                          </a:solidFill>
                          <a:effectLst/>
                          <a:latin typeface="+mn-lt"/>
                          <a:ea typeface="+mn-ea"/>
                          <a:cs typeface="+mn-cs"/>
                        </a:rPr>
                        <a:t>	methylol </a:t>
                      </a:r>
                      <a:endParaRPr lang="de-DE" sz="1100" dirty="0">
                        <a:solidFill>
                          <a:schemeClr val="dk1"/>
                        </a:solidFill>
                        <a:effectLst/>
                        <a:latin typeface="+mn-lt"/>
                        <a:ea typeface="+mn-ea"/>
                        <a:cs typeface="+mn-cs"/>
                      </a:endParaRPr>
                    </a:p>
                    <a:p>
                      <a:pPr defTabSz="388938">
                        <a:tabLst>
                          <a:tab pos="1433513" algn="l"/>
                        </a:tabLst>
                      </a:pPr>
                      <a:r>
                        <a:rPr lang="en-US" sz="1100" dirty="0">
                          <a:solidFill>
                            <a:schemeClr val="dk1"/>
                          </a:solidFill>
                          <a:effectLst/>
                          <a:latin typeface="+mn-lt"/>
                          <a:ea typeface="+mn-ea"/>
                          <a:cs typeface="+mn-cs"/>
                        </a:rPr>
                        <a:t>	epoxy</a:t>
                      </a:r>
                      <a:endParaRPr lang="de-DE" sz="1100" dirty="0">
                        <a:solidFill>
                          <a:schemeClr val="dk1"/>
                        </a:solidFill>
                        <a:effectLst/>
                        <a:latin typeface="+mn-lt"/>
                        <a:ea typeface="+mn-ea"/>
                        <a:cs typeface="+mn-cs"/>
                      </a:endParaRPr>
                    </a:p>
                    <a:p>
                      <a:pPr defTabSz="388938">
                        <a:tabLst>
                          <a:tab pos="1433513" algn="l"/>
                        </a:tabLst>
                      </a:pPr>
                      <a:r>
                        <a:rPr lang="en-US" sz="1100" dirty="0">
                          <a:solidFill>
                            <a:schemeClr val="dk1"/>
                          </a:solidFill>
                          <a:effectLst/>
                          <a:latin typeface="+mn-lt"/>
                          <a:ea typeface="+mn-ea"/>
                          <a:cs typeface="+mn-cs"/>
                        </a:rPr>
                        <a:t>	carboxy</a:t>
                      </a:r>
                      <a:endParaRPr lang="de-DE" sz="1100" dirty="0">
                        <a:solidFill>
                          <a:schemeClr val="dk1"/>
                        </a:solidFill>
                        <a:effectLst/>
                        <a:latin typeface="+mn-lt"/>
                        <a:ea typeface="+mn-ea"/>
                        <a:cs typeface="+mn-cs"/>
                      </a:endParaRPr>
                    </a:p>
                    <a:p>
                      <a:pPr defTabSz="388938">
                        <a:tabLst>
                          <a:tab pos="1433513" algn="l"/>
                        </a:tabLst>
                      </a:pPr>
                      <a:r>
                        <a:rPr lang="en-US" sz="1100" dirty="0">
                          <a:solidFill>
                            <a:schemeClr val="dk1"/>
                          </a:solidFill>
                          <a:effectLst/>
                          <a:latin typeface="+mn-lt"/>
                          <a:ea typeface="+mn-ea"/>
                          <a:cs typeface="+mn-cs"/>
                        </a:rPr>
                        <a:t>	etc.</a:t>
                      </a:r>
                      <a:endParaRPr lang="de-DE" sz="1100" dirty="0">
                        <a:solidFill>
                          <a:schemeClr val="dk1"/>
                        </a:solidFill>
                        <a:effectLst/>
                        <a:latin typeface="+mn-lt"/>
                        <a:ea typeface="+mn-ea"/>
                        <a:cs typeface="+mn-cs"/>
                      </a:endParaRPr>
                    </a:p>
                    <a:p>
                      <a:pPr defTabSz="388938">
                        <a:tabLst>
                          <a:tab pos="1252538" algn="l"/>
                        </a:tabLst>
                      </a:pPr>
                      <a:r>
                        <a:rPr lang="en-US" sz="1100" dirty="0">
                          <a:solidFill>
                            <a:schemeClr val="dk1"/>
                          </a:solidFill>
                          <a:effectLst/>
                          <a:latin typeface="+mn-lt"/>
                          <a:ea typeface="+mn-ea"/>
                          <a:cs typeface="+mn-cs"/>
                        </a:rPr>
                        <a:t> </a:t>
                      </a:r>
                      <a:r>
                        <a:rPr lang="en-US" sz="1100" b="1" dirty="0">
                          <a:solidFill>
                            <a:schemeClr val="dk1"/>
                          </a:solidFill>
                          <a:effectLst/>
                          <a:latin typeface="+mn-lt"/>
                          <a:ea typeface="+mn-ea"/>
                          <a:cs typeface="+mn-cs"/>
                        </a:rPr>
                        <a:t> </a:t>
                      </a:r>
                      <a:endParaRPr lang="de-DE" sz="1100" dirty="0">
                        <a:solidFill>
                          <a:schemeClr val="dk1"/>
                        </a:solidFill>
                        <a:effectLst/>
                        <a:latin typeface="+mn-lt"/>
                        <a:ea typeface="+mn-ea"/>
                        <a:cs typeface="+mn-cs"/>
                      </a:endParaRPr>
                    </a:p>
                    <a:p>
                      <a:pPr defTabSz="388938">
                        <a:tabLst>
                          <a:tab pos="1252538" algn="l"/>
                        </a:tabLst>
                      </a:pPr>
                      <a:br>
                        <a:rPr lang="de-DE" sz="1100" dirty="0">
                          <a:effectLst/>
                        </a:rPr>
                      </a:br>
                      <a:r>
                        <a:rPr lang="de-DE" sz="1100" b="1" dirty="0">
                          <a:solidFill>
                            <a:schemeClr val="dk1"/>
                          </a:solidFill>
                          <a:effectLst/>
                          <a:latin typeface="+mn-lt"/>
                          <a:ea typeface="+mn-ea"/>
                          <a:cs typeface="+mn-cs"/>
                        </a:rPr>
                        <a:t>AKTISIL PF 115/89   + polar </a:t>
                      </a:r>
                      <a:r>
                        <a:rPr lang="de-DE" sz="1100" b="1" dirty="0" err="1">
                          <a:solidFill>
                            <a:schemeClr val="dk1"/>
                          </a:solidFill>
                          <a:effectLst/>
                          <a:latin typeface="+mn-lt"/>
                          <a:ea typeface="+mn-ea"/>
                          <a:cs typeface="+mn-cs"/>
                        </a:rPr>
                        <a:t>group</a:t>
                      </a:r>
                      <a:r>
                        <a:rPr lang="de-DE" sz="1100" b="1" dirty="0">
                          <a:solidFill>
                            <a:schemeClr val="dk1"/>
                          </a:solidFill>
                          <a:effectLst/>
                          <a:latin typeface="+mn-lt"/>
                          <a:ea typeface="+mn-ea"/>
                          <a:cs typeface="+mn-cs"/>
                        </a:rPr>
                        <a:t>                          hydrogen </a:t>
                      </a:r>
                      <a:r>
                        <a:rPr lang="de-DE" sz="1100" b="1" dirty="0" err="1">
                          <a:solidFill>
                            <a:schemeClr val="dk1"/>
                          </a:solidFill>
                          <a:effectLst/>
                          <a:latin typeface="+mn-lt"/>
                          <a:ea typeface="+mn-ea"/>
                          <a:cs typeface="+mn-cs"/>
                        </a:rPr>
                        <a:t>bond</a:t>
                      </a:r>
                      <a:r>
                        <a:rPr lang="de-DE" sz="1100" b="1" dirty="0">
                          <a:solidFill>
                            <a:schemeClr val="dk1"/>
                          </a:solidFill>
                          <a:effectLst/>
                          <a:latin typeface="+mn-lt"/>
                          <a:ea typeface="+mn-ea"/>
                          <a:cs typeface="+mn-cs"/>
                        </a:rPr>
                        <a:t> </a:t>
                      </a:r>
                      <a:r>
                        <a:rPr lang="de-DE" sz="1100" b="1" dirty="0" err="1">
                          <a:solidFill>
                            <a:schemeClr val="dk1"/>
                          </a:solidFill>
                          <a:effectLst/>
                          <a:latin typeface="+mn-lt"/>
                          <a:ea typeface="+mn-ea"/>
                          <a:cs typeface="+mn-cs"/>
                        </a:rPr>
                        <a:t>filler</a:t>
                      </a:r>
                      <a:r>
                        <a:rPr lang="de-DE" sz="1100" b="1" dirty="0">
                          <a:solidFill>
                            <a:schemeClr val="dk1"/>
                          </a:solidFill>
                          <a:effectLst/>
                          <a:latin typeface="+mn-lt"/>
                          <a:ea typeface="+mn-ea"/>
                          <a:cs typeface="+mn-cs"/>
                        </a:rPr>
                        <a:t> </a:t>
                      </a:r>
                      <a:r>
                        <a:rPr lang="de-DE" sz="1100" b="1" dirty="0" err="1">
                          <a:solidFill>
                            <a:schemeClr val="dk1"/>
                          </a:solidFill>
                          <a:effectLst/>
                          <a:latin typeface="+mn-lt"/>
                          <a:ea typeface="+mn-ea"/>
                          <a:cs typeface="+mn-cs"/>
                        </a:rPr>
                        <a:t>to</a:t>
                      </a:r>
                      <a:r>
                        <a:rPr lang="de-DE" sz="1100" b="1" dirty="0">
                          <a:solidFill>
                            <a:schemeClr val="dk1"/>
                          </a:solidFill>
                          <a:effectLst/>
                          <a:latin typeface="+mn-lt"/>
                          <a:ea typeface="+mn-ea"/>
                          <a:cs typeface="+mn-cs"/>
                        </a:rPr>
                        <a:t> </a:t>
                      </a:r>
                      <a:r>
                        <a:rPr lang="de-DE" sz="1100" b="1" dirty="0" err="1">
                          <a:solidFill>
                            <a:schemeClr val="dk1"/>
                          </a:solidFill>
                          <a:effectLst/>
                          <a:latin typeface="+mn-lt"/>
                          <a:ea typeface="+mn-ea"/>
                          <a:cs typeface="+mn-cs"/>
                        </a:rPr>
                        <a:t>binder</a:t>
                      </a:r>
                      <a:endParaRPr lang="de-DE" sz="1100" dirty="0">
                        <a:solidFill>
                          <a:schemeClr val="dk1"/>
                        </a:solidFill>
                        <a:effectLst/>
                        <a:latin typeface="+mn-lt"/>
                        <a:ea typeface="+mn-ea"/>
                        <a:cs typeface="+mn-cs"/>
                      </a:endParaRPr>
                    </a:p>
                    <a:p>
                      <a:pPr defTabSz="388938">
                        <a:tabLst>
                          <a:tab pos="1433513" algn="l"/>
                        </a:tabLst>
                      </a:pPr>
                      <a:r>
                        <a:rPr lang="de-DE" sz="1100" dirty="0">
                          <a:solidFill>
                            <a:schemeClr val="dk1"/>
                          </a:solidFill>
                          <a:effectLst/>
                          <a:latin typeface="+mn-lt"/>
                          <a:ea typeface="+mn-ea"/>
                          <a:cs typeface="+mn-cs"/>
                        </a:rPr>
                        <a:t>	</a:t>
                      </a:r>
                      <a:r>
                        <a:rPr lang="de-DE" sz="1100" dirty="0" err="1">
                          <a:solidFill>
                            <a:schemeClr val="dk1"/>
                          </a:solidFill>
                          <a:effectLst/>
                          <a:latin typeface="+mn-lt"/>
                          <a:ea typeface="+mn-ea"/>
                          <a:cs typeface="+mn-cs"/>
                        </a:rPr>
                        <a:t>amide</a:t>
                      </a:r>
                      <a:endParaRPr lang="de-DE" sz="1100" dirty="0">
                        <a:solidFill>
                          <a:schemeClr val="dk1"/>
                        </a:solidFill>
                        <a:effectLst/>
                        <a:latin typeface="+mn-lt"/>
                        <a:ea typeface="+mn-ea"/>
                        <a:cs typeface="+mn-cs"/>
                      </a:endParaRPr>
                    </a:p>
                    <a:p>
                      <a:pPr defTabSz="388938">
                        <a:tabLst>
                          <a:tab pos="1433513" algn="l"/>
                        </a:tabLst>
                      </a:pPr>
                      <a:r>
                        <a:rPr lang="de-DE" sz="1100" dirty="0">
                          <a:solidFill>
                            <a:schemeClr val="dk1"/>
                          </a:solidFill>
                          <a:effectLst/>
                          <a:latin typeface="+mn-lt"/>
                          <a:ea typeface="+mn-ea"/>
                          <a:cs typeface="+mn-cs"/>
                        </a:rPr>
                        <a:t>	</a:t>
                      </a:r>
                      <a:r>
                        <a:rPr lang="en-US" sz="1100" dirty="0">
                          <a:solidFill>
                            <a:schemeClr val="dk1"/>
                          </a:solidFill>
                          <a:effectLst/>
                          <a:latin typeface="+mn-lt"/>
                          <a:ea typeface="+mn-ea"/>
                          <a:cs typeface="+mn-cs"/>
                        </a:rPr>
                        <a:t>ester</a:t>
                      </a:r>
                      <a:endParaRPr lang="de-DE" sz="1100" dirty="0">
                        <a:solidFill>
                          <a:schemeClr val="dk1"/>
                        </a:solidFill>
                        <a:effectLst/>
                        <a:latin typeface="+mn-lt"/>
                        <a:ea typeface="+mn-ea"/>
                        <a:cs typeface="+mn-cs"/>
                      </a:endParaRPr>
                    </a:p>
                    <a:p>
                      <a:pPr defTabSz="388938">
                        <a:tabLst>
                          <a:tab pos="1433513" algn="l"/>
                        </a:tabLst>
                      </a:pPr>
                      <a:r>
                        <a:rPr lang="en-US" sz="1100" dirty="0">
                          <a:solidFill>
                            <a:schemeClr val="dk1"/>
                          </a:solidFill>
                          <a:effectLst/>
                          <a:latin typeface="+mn-lt"/>
                          <a:ea typeface="+mn-ea"/>
                          <a:cs typeface="+mn-cs"/>
                        </a:rPr>
                        <a:t>	ether</a:t>
                      </a:r>
                      <a:endParaRPr lang="de-DE" sz="1100" dirty="0">
                        <a:solidFill>
                          <a:schemeClr val="dk1"/>
                        </a:solidFill>
                        <a:effectLst/>
                        <a:latin typeface="+mn-lt"/>
                        <a:ea typeface="+mn-ea"/>
                        <a:cs typeface="+mn-cs"/>
                      </a:endParaRPr>
                    </a:p>
                    <a:p>
                      <a:pPr defTabSz="388938">
                        <a:tabLst>
                          <a:tab pos="1433513" algn="l"/>
                        </a:tabLst>
                      </a:pPr>
                      <a:r>
                        <a:rPr lang="en-US" sz="1100" dirty="0">
                          <a:solidFill>
                            <a:schemeClr val="dk1"/>
                          </a:solidFill>
                          <a:effectLst/>
                          <a:latin typeface="+mn-lt"/>
                          <a:ea typeface="+mn-ea"/>
                          <a:cs typeface="+mn-cs"/>
                        </a:rPr>
                        <a:t>	etc.</a:t>
                      </a:r>
                      <a:endParaRPr lang="de-DE" sz="1200" dirty="0"/>
                    </a:p>
                  </a:txBody>
                  <a:tcPr>
                    <a:noFill/>
                  </a:tcPr>
                </a:tc>
                <a:extLst>
                  <a:ext uri="{0D108BD9-81ED-4DB2-BD59-A6C34878D82A}">
                    <a16:rowId xmlns:a16="http://schemas.microsoft.com/office/drawing/2014/main" val="2737629199"/>
                  </a:ext>
                </a:extLst>
              </a:tr>
              <a:tr h="258201">
                <a:tc>
                  <a:txBody>
                    <a:bodyPr/>
                    <a:lstStyle/>
                    <a:p>
                      <a:pPr marL="0" marR="0" lvl="0" indent="0" algn="just" defTabSz="984250" eaLnBrk="1" fontAlgn="auto" latinLnBrk="0" hangingPunct="1">
                        <a:lnSpc>
                          <a:spcPct val="100000"/>
                        </a:lnSpc>
                        <a:spcBef>
                          <a:spcPts val="0"/>
                        </a:spcBef>
                        <a:spcAft>
                          <a:spcPts val="0"/>
                        </a:spcAft>
                        <a:buClrTx/>
                        <a:buSzTx/>
                        <a:buFontTx/>
                        <a:buNone/>
                        <a:tabLst>
                          <a:tab pos="533400" algn="l"/>
                          <a:tab pos="1968500" algn="l"/>
                        </a:tabLst>
                        <a:defRPr/>
                      </a:pPr>
                      <a:endParaRPr lang="de-DE" sz="1200" dirty="0"/>
                    </a:p>
                  </a:txBody>
                  <a:tcPr>
                    <a:noFill/>
                  </a:tcPr>
                </a:tc>
                <a:extLst>
                  <a:ext uri="{0D108BD9-81ED-4DB2-BD59-A6C34878D82A}">
                    <a16:rowId xmlns:a16="http://schemas.microsoft.com/office/drawing/2014/main" val="180149533"/>
                  </a:ext>
                </a:extLst>
              </a:tr>
            </a:tbl>
          </a:graphicData>
        </a:graphic>
      </p:graphicFrame>
      <p:cxnSp>
        <p:nvCxnSpPr>
          <p:cNvPr id="5" name="Gerade Verbindung mit Pfeil 4">
            <a:extLst>
              <a:ext uri="{FF2B5EF4-FFF2-40B4-BE49-F238E27FC236}">
                <a16:creationId xmlns:a16="http://schemas.microsoft.com/office/drawing/2014/main" id="{46F6D897-5191-6196-1F4F-8726A68BB485}"/>
              </a:ext>
            </a:extLst>
          </p:cNvPr>
          <p:cNvCxnSpPr>
            <a:cxnSpLocks/>
          </p:cNvCxnSpPr>
          <p:nvPr/>
        </p:nvCxnSpPr>
        <p:spPr>
          <a:xfrm>
            <a:off x="3131737" y="7639050"/>
            <a:ext cx="540000" cy="0"/>
          </a:xfrm>
          <a:prstGeom prst="straightConnector1">
            <a:avLst/>
          </a:prstGeom>
          <a:ln w="22225">
            <a:round/>
            <a:headEnd type="none"/>
            <a:tailEnd type="triangle" w="lg" len="lg"/>
          </a:ln>
        </p:spPr>
        <p:style>
          <a:lnRef idx="1">
            <a:schemeClr val="accent1"/>
          </a:lnRef>
          <a:fillRef idx="0">
            <a:schemeClr val="accent1"/>
          </a:fillRef>
          <a:effectRef idx="0">
            <a:schemeClr val="accent1"/>
          </a:effectRef>
          <a:fontRef idx="minor">
            <a:schemeClr val="tx1"/>
          </a:fontRef>
        </p:style>
      </p:cxnSp>
      <p:cxnSp>
        <p:nvCxnSpPr>
          <p:cNvPr id="7" name="Gerade Verbindung mit Pfeil 6">
            <a:extLst>
              <a:ext uri="{FF2B5EF4-FFF2-40B4-BE49-F238E27FC236}">
                <a16:creationId xmlns:a16="http://schemas.microsoft.com/office/drawing/2014/main" id="{5B8D68DD-1437-6316-7D57-932C31F055A7}"/>
              </a:ext>
            </a:extLst>
          </p:cNvPr>
          <p:cNvCxnSpPr>
            <a:cxnSpLocks/>
          </p:cNvCxnSpPr>
          <p:nvPr/>
        </p:nvCxnSpPr>
        <p:spPr>
          <a:xfrm>
            <a:off x="3131737" y="6305550"/>
            <a:ext cx="540000" cy="0"/>
          </a:xfrm>
          <a:prstGeom prst="straightConnector1">
            <a:avLst/>
          </a:prstGeom>
          <a:ln w="22225">
            <a:round/>
            <a:headEnd type="none"/>
            <a:tailEnd type="triangle" w="lg" len="lg"/>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13701923"/>
      </p:ext>
    </p:extLst>
  </p:cSld>
  <p:clrMapOvr>
    <a:masterClrMapping/>
  </p:clrMapOvr>
  <p:transition/>
</p:sld>
</file>

<file path=ppt/theme/theme1.xml><?xml version="1.0" encoding="utf-8"?>
<a:theme xmlns:a="http://schemas.openxmlformats.org/drawingml/2006/main" name="1_Design2">
  <a:themeElements>
    <a:clrScheme name="HM 2022 Mastertheme">
      <a:dk1>
        <a:srgbClr val="424242"/>
      </a:dk1>
      <a:lt1>
        <a:srgbClr val="FFFFFF"/>
      </a:lt1>
      <a:dk2>
        <a:srgbClr val="424242"/>
      </a:dk2>
      <a:lt2>
        <a:srgbClr val="FFFFFF"/>
      </a:lt2>
      <a:accent1>
        <a:srgbClr val="424242"/>
      </a:accent1>
      <a:accent2>
        <a:srgbClr val="E30613"/>
      </a:accent2>
      <a:accent3>
        <a:srgbClr val="969696"/>
      </a:accent3>
      <a:accent4>
        <a:srgbClr val="CACACA"/>
      </a:accent4>
      <a:accent5>
        <a:srgbClr val="EAEAEA"/>
      </a:accent5>
      <a:accent6>
        <a:srgbClr val="B40408"/>
      </a:accent6>
      <a:hlink>
        <a:srgbClr val="E30613"/>
      </a:hlink>
      <a:folHlink>
        <a:srgbClr val="E30613"/>
      </a:folHlink>
    </a:clrScheme>
    <a:fontScheme name="Hoffmann Mineral PP">
      <a:majorFont>
        <a:latin typeface="Arial"/>
        <a:ea typeface=""/>
        <a:cs typeface=""/>
      </a:majorFont>
      <a:minorFont>
        <a:latin typeface="Arial"/>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Vorlage TMB.potx" id="{14E4EF67-A67E-4ED8-B32B-E232275EFC7E}" vid="{5F6E2028-79CF-4D45-AB80-CC2A5B81EF85}"/>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Kommentar xmlns="6cf55477-8bc4-40f3-9cea-9538cc9aff95" xsi:nil="true"/>
    <TaxCatchAll xmlns="a49a09a1-80fa-4dbf-bd90-b9cc2dc6b3f9" xsi:nil="true"/>
    <lcf76f155ced4ddcb4097134ff3c332f xmlns="6cf55477-8bc4-40f3-9cea-9538cc9aff95">
      <Terms xmlns="http://schemas.microsoft.com/office/infopath/2007/PartnerControls"/>
    </lcf76f155ced4ddcb4097134ff3c332f>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kument" ma:contentTypeID="0x0101001B2EEB339C84B8419866AC82EF81C738" ma:contentTypeVersion="15" ma:contentTypeDescription="Ein neues Dokument erstellen." ma:contentTypeScope="" ma:versionID="0fd335bfa4a6b680d34d72a48ee02a96">
  <xsd:schema xmlns:xsd="http://www.w3.org/2001/XMLSchema" xmlns:xs="http://www.w3.org/2001/XMLSchema" xmlns:p="http://schemas.microsoft.com/office/2006/metadata/properties" xmlns:ns2="6cf55477-8bc4-40f3-9cea-9538cc9aff95" xmlns:ns3="a49a09a1-80fa-4dbf-bd90-b9cc2dc6b3f9" targetNamespace="http://schemas.microsoft.com/office/2006/metadata/properties" ma:root="true" ma:fieldsID="fff3a16766c05d46bd3fb420ee9d0d1e" ns2:_="" ns3:_="">
    <xsd:import namespace="6cf55477-8bc4-40f3-9cea-9538cc9aff95"/>
    <xsd:import namespace="a49a09a1-80fa-4dbf-bd90-b9cc2dc6b3f9"/>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MediaServiceObjectDetectorVersions"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2:MediaServiceLocation" minOccurs="0"/>
                <xsd:element ref="ns2:MediaServiceBillingMetadata" minOccurs="0"/>
                <xsd:element ref="ns2:Kommenta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cf55477-8bc4-40f3-9cea-9538cc9aff9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Bildmarkierungen" ma:readOnly="false" ma:fieldId="{5cf76f15-5ced-4ddc-b409-7134ff3c332f}" ma:taxonomyMulti="true" ma:sspId="0af5afd9-4d48-455a-b853-edf9885871de"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0" nillable="true" ma:displayName="Location" ma:indexed="true" ma:internalName="MediaServiceLocation" ma:readOnly="true">
      <xsd:simpleType>
        <xsd:restriction base="dms:Text"/>
      </xsd:simpleType>
    </xsd:element>
    <xsd:element name="MediaServiceBillingMetadata" ma:index="21" nillable="true" ma:displayName="MediaServiceBillingMetadata" ma:hidden="true" ma:internalName="MediaServiceBillingMetadata" ma:readOnly="true">
      <xsd:simpleType>
        <xsd:restriction base="dms:Note"/>
      </xsd:simpleType>
    </xsd:element>
    <xsd:element name="Kommentar" ma:index="22" nillable="true" ma:displayName="Kommentar" ma:description="Kurze Hinweise für das Team" ma:format="Dropdown" ma:internalName="Kommentar">
      <xsd:simpleType>
        <xsd:restriction base="dms:Text">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a49a09a1-80fa-4dbf-bd90-b9cc2dc6b3f9"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e134335b-c176-40ba-97a0-1ac8f28377ae}" ma:internalName="TaxCatchAll" ma:showField="CatchAllData" ma:web="a49a09a1-80fa-4dbf-bd90-b9cc2dc6b3f9">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altstyp"/>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59301B24-AFDC-4878-924E-337B2C9EFDE6}">
  <ds:schemaRefs>
    <ds:schemaRef ds:uri="http://schemas.microsoft.com/office/2006/metadata/properties"/>
    <ds:schemaRef ds:uri="http://schemas.microsoft.com/office/infopath/2007/PartnerControls"/>
    <ds:schemaRef ds:uri="6cf55477-8bc4-40f3-9cea-9538cc9aff95"/>
    <ds:schemaRef ds:uri="a49a09a1-80fa-4dbf-bd90-b9cc2dc6b3f9"/>
  </ds:schemaRefs>
</ds:datastoreItem>
</file>

<file path=customXml/itemProps2.xml><?xml version="1.0" encoding="utf-8"?>
<ds:datastoreItem xmlns:ds="http://schemas.openxmlformats.org/officeDocument/2006/customXml" ds:itemID="{73B3740D-EADC-4940-B97C-62D3E5A69C32}">
  <ds:schemaRefs>
    <ds:schemaRef ds:uri="http://schemas.microsoft.com/sharepoint/v3/contenttype/forms"/>
  </ds:schemaRefs>
</ds:datastoreItem>
</file>

<file path=customXml/itemProps3.xml><?xml version="1.0" encoding="utf-8"?>
<ds:datastoreItem xmlns:ds="http://schemas.openxmlformats.org/officeDocument/2006/customXml" ds:itemID="{6CDAA576-1AF2-44D9-A280-C59368CF9C9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6cf55477-8bc4-40f3-9cea-9538cc9aff95"/>
    <ds:schemaRef ds:uri="a49a09a1-80fa-4dbf-bd90-b9cc2dc6b3f9"/>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Vorlage TMB</Template>
  <TotalTime>0</TotalTime>
  <Words>800</Words>
  <Application>Microsoft Office PowerPoint</Application>
  <PresentationFormat>A4-Papier (210 x 297 mm)</PresentationFormat>
  <Paragraphs>124</Paragraphs>
  <Slides>3</Slides>
  <Notes>0</Notes>
  <HiddenSlides>0</HiddenSlides>
  <MMClips>0</MMClips>
  <ScaleCrop>false</ScaleCrop>
  <HeadingPairs>
    <vt:vector size="6" baseType="variant">
      <vt:variant>
        <vt:lpstr>Verwendete Schriftarten</vt:lpstr>
      </vt:variant>
      <vt:variant>
        <vt:i4>4</vt:i4>
      </vt:variant>
      <vt:variant>
        <vt:lpstr>Design</vt:lpstr>
      </vt:variant>
      <vt:variant>
        <vt:i4>1</vt:i4>
      </vt:variant>
      <vt:variant>
        <vt:lpstr>Folientitel</vt:lpstr>
      </vt:variant>
      <vt:variant>
        <vt:i4>3</vt:i4>
      </vt:variant>
    </vt:vector>
  </HeadingPairs>
  <TitlesOfParts>
    <vt:vector size="8" baseType="lpstr">
      <vt:lpstr>Arial</vt:lpstr>
      <vt:lpstr>Symbol</vt:lpstr>
      <vt:lpstr>Tahoma</vt:lpstr>
      <vt:lpstr>Wingdings</vt:lpstr>
      <vt:lpstr>1_Design2</vt:lpstr>
      <vt:lpstr>PowerPoint-Präsentation</vt:lpstr>
      <vt:lpstr>PowerPoint-Präsentation</vt:lpstr>
      <vt:lpstr>PowerPoint-Präsentation</vt:lpstr>
    </vt:vector>
  </TitlesOfParts>
  <Company>SONAX GmbH</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ENDER Sabine</dc:creator>
  <cp:keywords>, docId:CA65C1471982712E8D7AE0AF2E297576</cp:keywords>
  <cp:lastModifiedBy>ENDER Sabine</cp:lastModifiedBy>
  <cp:revision>7</cp:revision>
  <dcterms:created xsi:type="dcterms:W3CDTF">2022-05-03T09:39:54Z</dcterms:created>
  <dcterms:modified xsi:type="dcterms:W3CDTF">2026-08-24T06:51:30Z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0x0101001B2EEB339C84B8419866AC82EF81C738</vt:lpwstr>
  </property>
</Properties>
</file>